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46" r:id="rId1"/>
  </p:sldMasterIdLst>
  <p:notesMasterIdLst>
    <p:notesMasterId r:id="rId272"/>
  </p:notesMasterIdLst>
  <p:sldIdLst>
    <p:sldId id="760" r:id="rId2"/>
    <p:sldId id="803" r:id="rId3"/>
    <p:sldId id="1055" r:id="rId4"/>
    <p:sldId id="1030" r:id="rId5"/>
    <p:sldId id="1099" r:id="rId6"/>
    <p:sldId id="1041" r:id="rId7"/>
    <p:sldId id="1043" r:id="rId8"/>
    <p:sldId id="1100" r:id="rId9"/>
    <p:sldId id="1101" r:id="rId10"/>
    <p:sldId id="1102" r:id="rId11"/>
    <p:sldId id="1104" r:id="rId12"/>
    <p:sldId id="1056" r:id="rId13"/>
    <p:sldId id="1057" r:id="rId14"/>
    <p:sldId id="1058" r:id="rId15"/>
    <p:sldId id="1060" r:id="rId16"/>
    <p:sldId id="1061" r:id="rId17"/>
    <p:sldId id="946" r:id="rId18"/>
    <p:sldId id="947" r:id="rId19"/>
    <p:sldId id="948" r:id="rId20"/>
    <p:sldId id="949" r:id="rId21"/>
    <p:sldId id="1063" r:id="rId22"/>
    <p:sldId id="1062" r:id="rId23"/>
    <p:sldId id="1064" r:id="rId24"/>
    <p:sldId id="1065" r:id="rId25"/>
    <p:sldId id="1066" r:id="rId26"/>
    <p:sldId id="1067" r:id="rId27"/>
    <p:sldId id="1068" r:id="rId28"/>
    <p:sldId id="1069" r:id="rId29"/>
    <p:sldId id="1070" r:id="rId30"/>
    <p:sldId id="1071" r:id="rId31"/>
    <p:sldId id="1072" r:id="rId32"/>
    <p:sldId id="1073" r:id="rId33"/>
    <p:sldId id="1074" r:id="rId34"/>
    <p:sldId id="1080" r:id="rId35"/>
    <p:sldId id="1075" r:id="rId36"/>
    <p:sldId id="1076" r:id="rId37"/>
    <p:sldId id="1078" r:id="rId38"/>
    <p:sldId id="1079" r:id="rId39"/>
    <p:sldId id="1081" r:id="rId40"/>
    <p:sldId id="1082" r:id="rId41"/>
    <p:sldId id="1083" r:id="rId42"/>
    <p:sldId id="1084" r:id="rId43"/>
    <p:sldId id="1085" r:id="rId44"/>
    <p:sldId id="1086" r:id="rId45"/>
    <p:sldId id="1087" r:id="rId46"/>
    <p:sldId id="1088" r:id="rId47"/>
    <p:sldId id="1089" r:id="rId48"/>
    <p:sldId id="1090" r:id="rId49"/>
    <p:sldId id="1091" r:id="rId50"/>
    <p:sldId id="1092" r:id="rId51"/>
    <p:sldId id="1077" r:id="rId52"/>
    <p:sldId id="1093" r:id="rId53"/>
    <p:sldId id="1098" r:id="rId54"/>
    <p:sldId id="1096" r:id="rId55"/>
    <p:sldId id="1094" r:id="rId56"/>
    <p:sldId id="1095" r:id="rId57"/>
    <p:sldId id="1097" r:id="rId58"/>
    <p:sldId id="1031" r:id="rId59"/>
    <p:sldId id="715" r:id="rId60"/>
    <p:sldId id="1032" r:id="rId61"/>
    <p:sldId id="1033" r:id="rId62"/>
    <p:sldId id="1034" r:id="rId63"/>
    <p:sldId id="1036" r:id="rId64"/>
    <p:sldId id="1037" r:id="rId65"/>
    <p:sldId id="1038" r:id="rId66"/>
    <p:sldId id="1039" r:id="rId67"/>
    <p:sldId id="1035" r:id="rId68"/>
    <p:sldId id="976" r:id="rId69"/>
    <p:sldId id="977" r:id="rId70"/>
    <p:sldId id="978" r:id="rId71"/>
    <p:sldId id="980" r:id="rId72"/>
    <p:sldId id="981" r:id="rId73"/>
    <p:sldId id="979" r:id="rId74"/>
    <p:sldId id="982" r:id="rId75"/>
    <p:sldId id="983" r:id="rId76"/>
    <p:sldId id="984" r:id="rId77"/>
    <p:sldId id="985" r:id="rId78"/>
    <p:sldId id="986" r:id="rId79"/>
    <p:sldId id="987" r:id="rId80"/>
    <p:sldId id="988" r:id="rId81"/>
    <p:sldId id="991" r:id="rId82"/>
    <p:sldId id="990" r:id="rId83"/>
    <p:sldId id="989" r:id="rId84"/>
    <p:sldId id="993" r:id="rId85"/>
    <p:sldId id="994" r:id="rId86"/>
    <p:sldId id="992" r:id="rId87"/>
    <p:sldId id="995" r:id="rId88"/>
    <p:sldId id="996" r:id="rId89"/>
    <p:sldId id="997" r:id="rId90"/>
    <p:sldId id="998" r:id="rId91"/>
    <p:sldId id="1000" r:id="rId92"/>
    <p:sldId id="999" r:id="rId93"/>
    <p:sldId id="1001" r:id="rId94"/>
    <p:sldId id="1002" r:id="rId95"/>
    <p:sldId id="1003" r:id="rId96"/>
    <p:sldId id="1004" r:id="rId97"/>
    <p:sldId id="1006" r:id="rId98"/>
    <p:sldId id="1007" r:id="rId99"/>
    <p:sldId id="1005" r:id="rId100"/>
    <p:sldId id="1008" r:id="rId101"/>
    <p:sldId id="1009" r:id="rId102"/>
    <p:sldId id="1010" r:id="rId103"/>
    <p:sldId id="1011" r:id="rId104"/>
    <p:sldId id="1013" r:id="rId105"/>
    <p:sldId id="1014" r:id="rId106"/>
    <p:sldId id="1015" r:id="rId107"/>
    <p:sldId id="1016" r:id="rId108"/>
    <p:sldId id="1017" r:id="rId109"/>
    <p:sldId id="1018" r:id="rId110"/>
    <p:sldId id="1019" r:id="rId111"/>
    <p:sldId id="1020" r:id="rId112"/>
    <p:sldId id="1022" r:id="rId113"/>
    <p:sldId id="1026" r:id="rId114"/>
    <p:sldId id="1027" r:id="rId115"/>
    <p:sldId id="1028" r:id="rId116"/>
    <p:sldId id="1023" r:id="rId117"/>
    <p:sldId id="1024" r:id="rId118"/>
    <p:sldId id="1025" r:id="rId119"/>
    <p:sldId id="1021" r:id="rId120"/>
    <p:sldId id="1029" r:id="rId121"/>
    <p:sldId id="975" r:id="rId122"/>
    <p:sldId id="802" r:id="rId123"/>
    <p:sldId id="944" r:id="rId124"/>
    <p:sldId id="806" r:id="rId125"/>
    <p:sldId id="804" r:id="rId126"/>
    <p:sldId id="807" r:id="rId127"/>
    <p:sldId id="805" r:id="rId128"/>
    <p:sldId id="808" r:id="rId129"/>
    <p:sldId id="809" r:id="rId130"/>
    <p:sldId id="810" r:id="rId131"/>
    <p:sldId id="811" r:id="rId132"/>
    <p:sldId id="812" r:id="rId133"/>
    <p:sldId id="813" r:id="rId134"/>
    <p:sldId id="814" r:id="rId135"/>
    <p:sldId id="815" r:id="rId136"/>
    <p:sldId id="816" r:id="rId137"/>
    <p:sldId id="817" r:id="rId138"/>
    <p:sldId id="818" r:id="rId139"/>
    <p:sldId id="819" r:id="rId140"/>
    <p:sldId id="820" r:id="rId141"/>
    <p:sldId id="822" r:id="rId142"/>
    <p:sldId id="823" r:id="rId143"/>
    <p:sldId id="824" r:id="rId144"/>
    <p:sldId id="825" r:id="rId145"/>
    <p:sldId id="826" r:id="rId146"/>
    <p:sldId id="827" r:id="rId147"/>
    <p:sldId id="828" r:id="rId148"/>
    <p:sldId id="831" r:id="rId149"/>
    <p:sldId id="829" r:id="rId150"/>
    <p:sldId id="830" r:id="rId151"/>
    <p:sldId id="832" r:id="rId152"/>
    <p:sldId id="834" r:id="rId153"/>
    <p:sldId id="833" r:id="rId154"/>
    <p:sldId id="835" r:id="rId155"/>
    <p:sldId id="838" r:id="rId156"/>
    <p:sldId id="836" r:id="rId157"/>
    <p:sldId id="837" r:id="rId158"/>
    <p:sldId id="839" r:id="rId159"/>
    <p:sldId id="841" r:id="rId160"/>
    <p:sldId id="842" r:id="rId161"/>
    <p:sldId id="844" r:id="rId162"/>
    <p:sldId id="845" r:id="rId163"/>
    <p:sldId id="846" r:id="rId164"/>
    <p:sldId id="847" r:id="rId165"/>
    <p:sldId id="848" r:id="rId166"/>
    <p:sldId id="849" r:id="rId167"/>
    <p:sldId id="850" r:id="rId168"/>
    <p:sldId id="851" r:id="rId169"/>
    <p:sldId id="852" r:id="rId170"/>
    <p:sldId id="853" r:id="rId171"/>
    <p:sldId id="854" r:id="rId172"/>
    <p:sldId id="855" r:id="rId173"/>
    <p:sldId id="856" r:id="rId174"/>
    <p:sldId id="857" r:id="rId175"/>
    <p:sldId id="861" r:id="rId176"/>
    <p:sldId id="858" r:id="rId177"/>
    <p:sldId id="863" r:id="rId178"/>
    <p:sldId id="864" r:id="rId179"/>
    <p:sldId id="862" r:id="rId180"/>
    <p:sldId id="859" r:id="rId181"/>
    <p:sldId id="860" r:id="rId182"/>
    <p:sldId id="865" r:id="rId183"/>
    <p:sldId id="866" r:id="rId184"/>
    <p:sldId id="867" r:id="rId185"/>
    <p:sldId id="868" r:id="rId186"/>
    <p:sldId id="869" r:id="rId187"/>
    <p:sldId id="872" r:id="rId188"/>
    <p:sldId id="871" r:id="rId189"/>
    <p:sldId id="873" r:id="rId190"/>
    <p:sldId id="874" r:id="rId191"/>
    <p:sldId id="875" r:id="rId192"/>
    <p:sldId id="876" r:id="rId193"/>
    <p:sldId id="877" r:id="rId194"/>
    <p:sldId id="870" r:id="rId195"/>
    <p:sldId id="878" r:id="rId196"/>
    <p:sldId id="879" r:id="rId197"/>
    <p:sldId id="880" r:id="rId198"/>
    <p:sldId id="881" r:id="rId199"/>
    <p:sldId id="887" r:id="rId200"/>
    <p:sldId id="888" r:id="rId201"/>
    <p:sldId id="882" r:id="rId202"/>
    <p:sldId id="883" r:id="rId203"/>
    <p:sldId id="884" r:id="rId204"/>
    <p:sldId id="885" r:id="rId205"/>
    <p:sldId id="889" r:id="rId206"/>
    <p:sldId id="890" r:id="rId207"/>
    <p:sldId id="891" r:id="rId208"/>
    <p:sldId id="892" r:id="rId209"/>
    <p:sldId id="893" r:id="rId210"/>
    <p:sldId id="894" r:id="rId211"/>
    <p:sldId id="895" r:id="rId212"/>
    <p:sldId id="896" r:id="rId213"/>
    <p:sldId id="897" r:id="rId214"/>
    <p:sldId id="898" r:id="rId215"/>
    <p:sldId id="899" r:id="rId216"/>
    <p:sldId id="901" r:id="rId217"/>
    <p:sldId id="902" r:id="rId218"/>
    <p:sldId id="903" r:id="rId219"/>
    <p:sldId id="905" r:id="rId220"/>
    <p:sldId id="904" r:id="rId221"/>
    <p:sldId id="906" r:id="rId222"/>
    <p:sldId id="907" r:id="rId223"/>
    <p:sldId id="909" r:id="rId224"/>
    <p:sldId id="908" r:id="rId225"/>
    <p:sldId id="911" r:id="rId226"/>
    <p:sldId id="912" r:id="rId227"/>
    <p:sldId id="914" r:id="rId228"/>
    <p:sldId id="913" r:id="rId229"/>
    <p:sldId id="915" r:id="rId230"/>
    <p:sldId id="916" r:id="rId231"/>
    <p:sldId id="921" r:id="rId232"/>
    <p:sldId id="917" r:id="rId233"/>
    <p:sldId id="918" r:id="rId234"/>
    <p:sldId id="919" r:id="rId235"/>
    <p:sldId id="920" r:id="rId236"/>
    <p:sldId id="922" r:id="rId237"/>
    <p:sldId id="923" r:id="rId238"/>
    <p:sldId id="924" r:id="rId239"/>
    <p:sldId id="935" r:id="rId240"/>
    <p:sldId id="936" r:id="rId241"/>
    <p:sldId id="925" r:id="rId242"/>
    <p:sldId id="926" r:id="rId243"/>
    <p:sldId id="927" r:id="rId244"/>
    <p:sldId id="928" r:id="rId245"/>
    <p:sldId id="929" r:id="rId246"/>
    <p:sldId id="930" r:id="rId247"/>
    <p:sldId id="931" r:id="rId248"/>
    <p:sldId id="932" r:id="rId249"/>
    <p:sldId id="933" r:id="rId250"/>
    <p:sldId id="934" r:id="rId251"/>
    <p:sldId id="937" r:id="rId252"/>
    <p:sldId id="938" r:id="rId253"/>
    <p:sldId id="940" r:id="rId254"/>
    <p:sldId id="941" r:id="rId255"/>
    <p:sldId id="942" r:id="rId256"/>
    <p:sldId id="943" r:id="rId257"/>
    <p:sldId id="962" r:id="rId258"/>
    <p:sldId id="964" r:id="rId259"/>
    <p:sldId id="963" r:id="rId260"/>
    <p:sldId id="965" r:id="rId261"/>
    <p:sldId id="970" r:id="rId262"/>
    <p:sldId id="967" r:id="rId263"/>
    <p:sldId id="968" r:id="rId264"/>
    <p:sldId id="969" r:id="rId265"/>
    <p:sldId id="971" r:id="rId266"/>
    <p:sldId id="972" r:id="rId267"/>
    <p:sldId id="973" r:id="rId268"/>
    <p:sldId id="974" r:id="rId269"/>
    <p:sldId id="966" r:id="rId270"/>
    <p:sldId id="900" r:id="rId271"/>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khar Verm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280" autoAdjust="0"/>
  </p:normalViewPr>
  <p:slideViewPr>
    <p:cSldViewPr>
      <p:cViewPr varScale="1">
        <p:scale>
          <a:sx n="124" d="100"/>
          <a:sy n="124" d="100"/>
        </p:scale>
        <p:origin x="96" y="8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BA0C7623-9323-4667-BC8F-C52398F497C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Arial" charset="0"/>
                <a:ea typeface="+mn-ea"/>
              </a:defRPr>
            </a:lvl1pPr>
          </a:lstStyle>
          <a:p>
            <a:pPr>
              <a:defRPr/>
            </a:pPr>
            <a:endParaRPr lang="th-TH"/>
          </a:p>
        </p:txBody>
      </p:sp>
      <p:sp>
        <p:nvSpPr>
          <p:cNvPr id="13315" name="Rectangle 3">
            <a:extLst>
              <a:ext uri="{FF2B5EF4-FFF2-40B4-BE49-F238E27FC236}">
                <a16:creationId xmlns:a16="http://schemas.microsoft.com/office/drawing/2014/main" xmlns="" id="{B540D8ED-3ECE-49A6-89A4-BA3812D4B8E5}"/>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Arial" charset="0"/>
                <a:ea typeface="+mn-ea"/>
              </a:defRPr>
            </a:lvl1pPr>
          </a:lstStyle>
          <a:p>
            <a:pPr>
              <a:defRPr/>
            </a:pPr>
            <a:endParaRPr lang="th-TH"/>
          </a:p>
        </p:txBody>
      </p:sp>
      <p:sp>
        <p:nvSpPr>
          <p:cNvPr id="6148" name="Rectangle 4">
            <a:extLst>
              <a:ext uri="{FF2B5EF4-FFF2-40B4-BE49-F238E27FC236}">
                <a16:creationId xmlns:a16="http://schemas.microsoft.com/office/drawing/2014/main" xmlns="" id="{A17469E9-5746-426F-8431-4D2015DC9B21}"/>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a:extLst>
              <a:ext uri="{FF2B5EF4-FFF2-40B4-BE49-F238E27FC236}">
                <a16:creationId xmlns:a16="http://schemas.microsoft.com/office/drawing/2014/main" xmlns="" id="{6FAEEB98-CA85-4260-BA3B-349FA5A26E20}"/>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th-TH" altLang="en-US"/>
              <a:t>คลิกเพื่อแก้ไขลักษณะของข้อความต้นแบบ</a:t>
            </a:r>
          </a:p>
          <a:p>
            <a:pPr lvl="1"/>
            <a:r>
              <a:rPr lang="th-TH" altLang="en-US"/>
              <a:t>ระดับที่สอง</a:t>
            </a:r>
          </a:p>
          <a:p>
            <a:pPr lvl="2"/>
            <a:r>
              <a:rPr lang="th-TH" altLang="en-US"/>
              <a:t>ระดับที่สาม</a:t>
            </a:r>
          </a:p>
          <a:p>
            <a:pPr lvl="3"/>
            <a:r>
              <a:rPr lang="th-TH" altLang="en-US"/>
              <a:t>ระดับที่สี่</a:t>
            </a:r>
          </a:p>
          <a:p>
            <a:pPr lvl="4"/>
            <a:r>
              <a:rPr lang="th-TH" altLang="en-US"/>
              <a:t>ระดับที่ห้า</a:t>
            </a:r>
          </a:p>
        </p:txBody>
      </p:sp>
      <p:sp>
        <p:nvSpPr>
          <p:cNvPr id="13318" name="Rectangle 6">
            <a:extLst>
              <a:ext uri="{FF2B5EF4-FFF2-40B4-BE49-F238E27FC236}">
                <a16:creationId xmlns:a16="http://schemas.microsoft.com/office/drawing/2014/main" xmlns="" id="{ED487C17-8B00-4C11-BC48-FD95D62E75A0}"/>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Arial" charset="0"/>
                <a:ea typeface="+mn-ea"/>
              </a:defRPr>
            </a:lvl1pPr>
          </a:lstStyle>
          <a:p>
            <a:pPr>
              <a:defRPr/>
            </a:pPr>
            <a:endParaRPr lang="th-TH"/>
          </a:p>
        </p:txBody>
      </p:sp>
      <p:sp>
        <p:nvSpPr>
          <p:cNvPr id="13319" name="Rectangle 7">
            <a:extLst>
              <a:ext uri="{FF2B5EF4-FFF2-40B4-BE49-F238E27FC236}">
                <a16:creationId xmlns:a16="http://schemas.microsoft.com/office/drawing/2014/main" xmlns="" id="{9AA406D4-35F9-4E21-BFAF-1B5D97E704D8}"/>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Arial" panose="020B0604020202020204" pitchFamily="34" charset="0"/>
              </a:defRPr>
            </a:lvl1pPr>
          </a:lstStyle>
          <a:p>
            <a:pPr>
              <a:defRPr/>
            </a:pPr>
            <a:fld id="{47F727E6-B3C9-4D0B-961E-63579071B3FA}" type="slidenum">
              <a:rPr lang="en-US" altLang="en-US"/>
              <a:pPr>
                <a:defRPr/>
              </a:pPr>
              <a:t>‹#›</a:t>
            </a:fld>
            <a:endParaRPr lang="th-TH" altLang="en-US"/>
          </a:p>
        </p:txBody>
      </p:sp>
    </p:spTree>
    <p:extLst>
      <p:ext uri="{BB962C8B-B14F-4D97-AF65-F5344CB8AC3E}">
        <p14:creationId xmlns:p14="http://schemas.microsoft.com/office/powerpoint/2010/main" val="21102229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Angsana New" panose="02020603050405020304" pitchFamily="18" charset="-34"/>
        <a:cs typeface="Angsana New" pitchFamily="18" charset="-34"/>
      </a:defRPr>
    </a:lvl1pPr>
    <a:lvl2pPr marL="457200" algn="l" rtl="0" eaLnBrk="0" fontAlgn="base" hangingPunct="0">
      <a:spcBef>
        <a:spcPct val="30000"/>
      </a:spcBef>
      <a:spcAft>
        <a:spcPct val="0"/>
      </a:spcAft>
      <a:defRPr kern="1200">
        <a:solidFill>
          <a:schemeClr val="tx1"/>
        </a:solidFill>
        <a:latin typeface="Arial" charset="0"/>
        <a:ea typeface="Angsana New" panose="02020603050405020304" pitchFamily="18" charset="-34"/>
        <a:cs typeface="Angsana New" pitchFamily="18" charset="-34"/>
      </a:defRPr>
    </a:lvl2pPr>
    <a:lvl3pPr marL="914400" algn="l" rtl="0" eaLnBrk="0" fontAlgn="base" hangingPunct="0">
      <a:spcBef>
        <a:spcPct val="30000"/>
      </a:spcBef>
      <a:spcAft>
        <a:spcPct val="0"/>
      </a:spcAft>
      <a:defRPr kern="1200">
        <a:solidFill>
          <a:schemeClr val="tx1"/>
        </a:solidFill>
        <a:latin typeface="Arial" charset="0"/>
        <a:ea typeface="Angsana New" panose="02020603050405020304" pitchFamily="18" charset="-34"/>
        <a:cs typeface="Angsana New" pitchFamily="18" charset="-34"/>
      </a:defRPr>
    </a:lvl3pPr>
    <a:lvl4pPr marL="1371600" algn="l" rtl="0" eaLnBrk="0" fontAlgn="base" hangingPunct="0">
      <a:spcBef>
        <a:spcPct val="30000"/>
      </a:spcBef>
      <a:spcAft>
        <a:spcPct val="0"/>
      </a:spcAft>
      <a:defRPr kern="1200">
        <a:solidFill>
          <a:schemeClr val="tx1"/>
        </a:solidFill>
        <a:latin typeface="Arial" charset="0"/>
        <a:ea typeface="Angsana New" panose="02020603050405020304" pitchFamily="18" charset="-34"/>
        <a:cs typeface="Angsana New" pitchFamily="18" charset="-34"/>
      </a:defRPr>
    </a:lvl4pPr>
    <a:lvl5pPr marL="1828800" algn="l" rtl="0" eaLnBrk="0" fontAlgn="base" hangingPunct="0">
      <a:spcBef>
        <a:spcPct val="30000"/>
      </a:spcBef>
      <a:spcAft>
        <a:spcPct val="0"/>
      </a:spcAft>
      <a:defRPr kern="1200">
        <a:solidFill>
          <a:schemeClr val="tx1"/>
        </a:solidFill>
        <a:latin typeface="Arial" charset="0"/>
        <a:ea typeface="Angsana New" panose="02020603050405020304" pitchFamily="18" charset="-34"/>
        <a:cs typeface="Angsana New" pitchFamily="18" charset="-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xmlns="" id="{95323E59-7F4F-44F1-8A1A-A5F7FEAA2205}"/>
              </a:ext>
            </a:extLst>
          </p:cNvPr>
          <p:cNvSpPr>
            <a:spLocks noGrp="1" noRot="1" noChangeAspect="1" noChangeArrowheads="1" noTextEdit="1"/>
          </p:cNvSpPr>
          <p:nvPr>
            <p:ph type="sldImg"/>
          </p:nvPr>
        </p:nvSpPr>
        <p:spPr>
          <a:ln/>
        </p:spPr>
      </p:sp>
      <p:sp>
        <p:nvSpPr>
          <p:cNvPr id="86019" name="Notes Placeholder 2">
            <a:extLst>
              <a:ext uri="{FF2B5EF4-FFF2-40B4-BE49-F238E27FC236}">
                <a16:creationId xmlns:a16="http://schemas.microsoft.com/office/drawing/2014/main" xmlns="" id="{B4AB29FA-1635-43E6-BF51-7C88533B844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86020" name="Slide Number Placeholder 3">
            <a:extLst>
              <a:ext uri="{FF2B5EF4-FFF2-40B4-BE49-F238E27FC236}">
                <a16:creationId xmlns:a16="http://schemas.microsoft.com/office/drawing/2014/main" xmlns="" id="{92A51853-0798-46B7-A88A-5EC3475027F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CD800E6-70D6-4354-A680-6FF57571B031}" type="slidenum">
              <a:rPr lang="en-US" altLang="en-US" smtClean="0">
                <a:latin typeface="Arial" panose="020B0604020202020204" pitchFamily="34" charset="0"/>
              </a:rPr>
              <a:pPr fontAlgn="base">
                <a:spcBef>
                  <a:spcPct val="0"/>
                </a:spcBef>
                <a:spcAft>
                  <a:spcPct val="0"/>
                </a:spcAft>
              </a:pPr>
              <a:t>196</a:t>
            </a:fld>
            <a:endParaRPr lang="th-TH" altLang="en-US">
              <a:latin typeface="Arial" panose="020B0604020202020204" pitchFamily="34" charset="0"/>
            </a:endParaRPr>
          </a:p>
        </p:txBody>
      </p:sp>
    </p:spTree>
    <p:extLst>
      <p:ext uri="{BB962C8B-B14F-4D97-AF65-F5344CB8AC3E}">
        <p14:creationId xmlns:p14="http://schemas.microsoft.com/office/powerpoint/2010/main" val="1413233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xmlns="" id="{E394D0ED-76DC-474E-92E5-C9F0783FE48D}"/>
              </a:ext>
            </a:extLst>
          </p:cNvPr>
          <p:cNvSpPr>
            <a:spLocks noGrp="1" noRot="1" noChangeAspect="1" noChangeArrowheads="1" noTextEdit="1"/>
          </p:cNvSpPr>
          <p:nvPr>
            <p:ph type="sldImg"/>
          </p:nvPr>
        </p:nvSpPr>
        <p:spPr>
          <a:ln/>
        </p:spPr>
      </p:sp>
      <p:sp>
        <p:nvSpPr>
          <p:cNvPr id="104451" name="Notes Placeholder 2">
            <a:extLst>
              <a:ext uri="{FF2B5EF4-FFF2-40B4-BE49-F238E27FC236}">
                <a16:creationId xmlns:a16="http://schemas.microsoft.com/office/drawing/2014/main" xmlns="" id="{9D96B7E7-8E86-4DE5-9209-14046E40FA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04452" name="Slide Number Placeholder 3">
            <a:extLst>
              <a:ext uri="{FF2B5EF4-FFF2-40B4-BE49-F238E27FC236}">
                <a16:creationId xmlns:a16="http://schemas.microsoft.com/office/drawing/2014/main" xmlns="" id="{D504DBFB-6556-47D3-BA85-34FAE8A105D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C20DEAD-3BB1-45DF-86FC-80B008BCD5C9}" type="slidenum">
              <a:rPr lang="en-US" altLang="en-US" smtClean="0">
                <a:latin typeface="Arial" panose="020B0604020202020204" pitchFamily="34" charset="0"/>
              </a:rPr>
              <a:pPr fontAlgn="base">
                <a:spcBef>
                  <a:spcPct val="0"/>
                </a:spcBef>
                <a:spcAft>
                  <a:spcPct val="0"/>
                </a:spcAft>
              </a:pPr>
              <a:t>205</a:t>
            </a:fld>
            <a:endParaRPr lang="th-TH" altLang="en-US">
              <a:latin typeface="Arial" panose="020B0604020202020204" pitchFamily="34" charset="0"/>
            </a:endParaRPr>
          </a:p>
        </p:txBody>
      </p:sp>
    </p:spTree>
    <p:extLst>
      <p:ext uri="{BB962C8B-B14F-4D97-AF65-F5344CB8AC3E}">
        <p14:creationId xmlns:p14="http://schemas.microsoft.com/office/powerpoint/2010/main" val="369457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xmlns="" id="{57E5741E-1FA2-4166-AB6F-2D65FFA9B176}"/>
              </a:ext>
            </a:extLst>
          </p:cNvPr>
          <p:cNvSpPr>
            <a:spLocks noGrp="1" noRot="1" noChangeAspect="1" noChangeArrowheads="1" noTextEdit="1"/>
          </p:cNvSpPr>
          <p:nvPr>
            <p:ph type="sldImg"/>
          </p:nvPr>
        </p:nvSpPr>
        <p:spPr>
          <a:ln/>
        </p:spPr>
      </p:sp>
      <p:sp>
        <p:nvSpPr>
          <p:cNvPr id="106499" name="Notes Placeholder 2">
            <a:extLst>
              <a:ext uri="{FF2B5EF4-FFF2-40B4-BE49-F238E27FC236}">
                <a16:creationId xmlns:a16="http://schemas.microsoft.com/office/drawing/2014/main" xmlns="" id="{BCEFBCC2-D633-49E6-A551-87252D88680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06500" name="Slide Number Placeholder 3">
            <a:extLst>
              <a:ext uri="{FF2B5EF4-FFF2-40B4-BE49-F238E27FC236}">
                <a16:creationId xmlns:a16="http://schemas.microsoft.com/office/drawing/2014/main" xmlns="" id="{FF73E1F3-310E-4BE7-A456-2945A979704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CCC4F86-F74E-4246-A8FF-A13B7BE2890C}" type="slidenum">
              <a:rPr lang="en-US" altLang="en-US" smtClean="0">
                <a:latin typeface="Arial" panose="020B0604020202020204" pitchFamily="34" charset="0"/>
              </a:rPr>
              <a:pPr fontAlgn="base">
                <a:spcBef>
                  <a:spcPct val="0"/>
                </a:spcBef>
                <a:spcAft>
                  <a:spcPct val="0"/>
                </a:spcAft>
              </a:pPr>
              <a:t>206</a:t>
            </a:fld>
            <a:endParaRPr lang="th-TH" altLang="en-US">
              <a:latin typeface="Arial" panose="020B0604020202020204" pitchFamily="34" charset="0"/>
            </a:endParaRPr>
          </a:p>
        </p:txBody>
      </p:sp>
    </p:spTree>
    <p:extLst>
      <p:ext uri="{BB962C8B-B14F-4D97-AF65-F5344CB8AC3E}">
        <p14:creationId xmlns:p14="http://schemas.microsoft.com/office/powerpoint/2010/main" val="18853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xmlns="" id="{E066B510-F88E-4DAF-90B0-67054E35681B}"/>
              </a:ext>
            </a:extLst>
          </p:cNvPr>
          <p:cNvSpPr>
            <a:spLocks noGrp="1" noRot="1" noChangeAspect="1" noChangeArrowheads="1" noTextEdit="1"/>
          </p:cNvSpPr>
          <p:nvPr>
            <p:ph type="sldImg"/>
          </p:nvPr>
        </p:nvSpPr>
        <p:spPr>
          <a:ln/>
        </p:spPr>
      </p:sp>
      <p:sp>
        <p:nvSpPr>
          <p:cNvPr id="108547" name="Notes Placeholder 2">
            <a:extLst>
              <a:ext uri="{FF2B5EF4-FFF2-40B4-BE49-F238E27FC236}">
                <a16:creationId xmlns:a16="http://schemas.microsoft.com/office/drawing/2014/main" xmlns="" id="{8D2909AD-398D-4542-823C-0777679203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08548" name="Slide Number Placeholder 3">
            <a:extLst>
              <a:ext uri="{FF2B5EF4-FFF2-40B4-BE49-F238E27FC236}">
                <a16:creationId xmlns:a16="http://schemas.microsoft.com/office/drawing/2014/main" xmlns="" id="{F232B6DF-50C2-4210-A735-893C91191E1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4E27818B-3157-4223-8924-C31A34BA5065}" type="slidenum">
              <a:rPr lang="en-US" altLang="en-US" smtClean="0">
                <a:latin typeface="Arial" panose="020B0604020202020204" pitchFamily="34" charset="0"/>
              </a:rPr>
              <a:pPr fontAlgn="base">
                <a:spcBef>
                  <a:spcPct val="0"/>
                </a:spcBef>
                <a:spcAft>
                  <a:spcPct val="0"/>
                </a:spcAft>
              </a:pPr>
              <a:t>207</a:t>
            </a:fld>
            <a:endParaRPr lang="th-TH" altLang="en-US">
              <a:latin typeface="Arial" panose="020B0604020202020204" pitchFamily="34" charset="0"/>
            </a:endParaRPr>
          </a:p>
        </p:txBody>
      </p:sp>
    </p:spTree>
    <p:extLst>
      <p:ext uri="{BB962C8B-B14F-4D97-AF65-F5344CB8AC3E}">
        <p14:creationId xmlns:p14="http://schemas.microsoft.com/office/powerpoint/2010/main" val="155934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xmlns="" id="{2DA9D06F-0862-4D95-A6A6-54662951F0E1}"/>
              </a:ext>
            </a:extLst>
          </p:cNvPr>
          <p:cNvSpPr>
            <a:spLocks noGrp="1" noRot="1" noChangeAspect="1" noChangeArrowheads="1" noTextEdit="1"/>
          </p:cNvSpPr>
          <p:nvPr>
            <p:ph type="sldImg"/>
          </p:nvPr>
        </p:nvSpPr>
        <p:spPr>
          <a:ln/>
        </p:spPr>
      </p:sp>
      <p:sp>
        <p:nvSpPr>
          <p:cNvPr id="110595" name="Notes Placeholder 2">
            <a:extLst>
              <a:ext uri="{FF2B5EF4-FFF2-40B4-BE49-F238E27FC236}">
                <a16:creationId xmlns:a16="http://schemas.microsoft.com/office/drawing/2014/main" xmlns="" id="{DCAFA650-142E-48ED-9AC5-2FDBD6C161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10596" name="Slide Number Placeholder 3">
            <a:extLst>
              <a:ext uri="{FF2B5EF4-FFF2-40B4-BE49-F238E27FC236}">
                <a16:creationId xmlns:a16="http://schemas.microsoft.com/office/drawing/2014/main" xmlns="" id="{51F24C40-0DDF-4D2E-A7BE-E5F1CD56AD3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1AAC194-3DE7-43A2-81CC-9DF6F2F89ECE}" type="slidenum">
              <a:rPr lang="en-US" altLang="en-US" smtClean="0">
                <a:latin typeface="Arial" panose="020B0604020202020204" pitchFamily="34" charset="0"/>
              </a:rPr>
              <a:pPr fontAlgn="base">
                <a:spcBef>
                  <a:spcPct val="0"/>
                </a:spcBef>
                <a:spcAft>
                  <a:spcPct val="0"/>
                </a:spcAft>
              </a:pPr>
              <a:t>208</a:t>
            </a:fld>
            <a:endParaRPr lang="th-TH" altLang="en-US">
              <a:latin typeface="Arial" panose="020B0604020202020204" pitchFamily="34" charset="0"/>
            </a:endParaRPr>
          </a:p>
        </p:txBody>
      </p:sp>
    </p:spTree>
    <p:extLst>
      <p:ext uri="{BB962C8B-B14F-4D97-AF65-F5344CB8AC3E}">
        <p14:creationId xmlns:p14="http://schemas.microsoft.com/office/powerpoint/2010/main" val="225676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xmlns="" id="{1E7665A8-B985-499A-BCE3-481B5743BBDB}"/>
              </a:ext>
            </a:extLst>
          </p:cNvPr>
          <p:cNvSpPr>
            <a:spLocks noGrp="1" noRot="1" noChangeAspect="1" noChangeArrowheads="1" noTextEdit="1"/>
          </p:cNvSpPr>
          <p:nvPr>
            <p:ph type="sldImg"/>
          </p:nvPr>
        </p:nvSpPr>
        <p:spPr>
          <a:ln/>
        </p:spPr>
      </p:sp>
      <p:sp>
        <p:nvSpPr>
          <p:cNvPr id="115715" name="Notes Placeholder 2">
            <a:extLst>
              <a:ext uri="{FF2B5EF4-FFF2-40B4-BE49-F238E27FC236}">
                <a16:creationId xmlns:a16="http://schemas.microsoft.com/office/drawing/2014/main" xmlns="" id="{42A0C59D-D696-451E-BF3B-4553E4879EE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15716" name="Slide Number Placeholder 3">
            <a:extLst>
              <a:ext uri="{FF2B5EF4-FFF2-40B4-BE49-F238E27FC236}">
                <a16:creationId xmlns:a16="http://schemas.microsoft.com/office/drawing/2014/main" xmlns="" id="{B01B2999-F5FF-49F0-B493-AE7587F7CD5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03A311A-8EE5-42BE-A7BB-9B943D626672}" type="slidenum">
              <a:rPr lang="en-US" altLang="en-US" smtClean="0">
                <a:latin typeface="Arial" panose="020B0604020202020204" pitchFamily="34" charset="0"/>
              </a:rPr>
              <a:pPr fontAlgn="base">
                <a:spcBef>
                  <a:spcPct val="0"/>
                </a:spcBef>
                <a:spcAft>
                  <a:spcPct val="0"/>
                </a:spcAft>
              </a:pPr>
              <a:t>212</a:t>
            </a:fld>
            <a:endParaRPr lang="th-TH" altLang="en-US">
              <a:latin typeface="Arial" panose="020B0604020202020204" pitchFamily="34" charset="0"/>
            </a:endParaRPr>
          </a:p>
        </p:txBody>
      </p:sp>
    </p:spTree>
    <p:extLst>
      <p:ext uri="{BB962C8B-B14F-4D97-AF65-F5344CB8AC3E}">
        <p14:creationId xmlns:p14="http://schemas.microsoft.com/office/powerpoint/2010/main" val="84402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xmlns="" id="{6930FD8C-06AB-4CE6-880E-F36EEF3FD4D7}"/>
              </a:ext>
            </a:extLst>
          </p:cNvPr>
          <p:cNvSpPr>
            <a:spLocks noGrp="1" noRot="1" noChangeAspect="1" noChangeArrowheads="1" noTextEdit="1"/>
          </p:cNvSpPr>
          <p:nvPr>
            <p:ph type="sldImg"/>
          </p:nvPr>
        </p:nvSpPr>
        <p:spPr>
          <a:ln/>
        </p:spPr>
      </p:sp>
      <p:sp>
        <p:nvSpPr>
          <p:cNvPr id="117763" name="Notes Placeholder 2">
            <a:extLst>
              <a:ext uri="{FF2B5EF4-FFF2-40B4-BE49-F238E27FC236}">
                <a16:creationId xmlns:a16="http://schemas.microsoft.com/office/drawing/2014/main" xmlns="" id="{946BA3A4-25CA-428D-8316-DFD7602D6A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17764" name="Slide Number Placeholder 3">
            <a:extLst>
              <a:ext uri="{FF2B5EF4-FFF2-40B4-BE49-F238E27FC236}">
                <a16:creationId xmlns:a16="http://schemas.microsoft.com/office/drawing/2014/main" xmlns="" id="{98C6EEBD-3B73-4981-AEA8-FEEE371A5A0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E1C46C5-1BB7-4473-9AAD-4052AC443066}" type="slidenum">
              <a:rPr lang="en-US" altLang="en-US" smtClean="0">
                <a:latin typeface="Arial" panose="020B0604020202020204" pitchFamily="34" charset="0"/>
              </a:rPr>
              <a:pPr fontAlgn="base">
                <a:spcBef>
                  <a:spcPct val="0"/>
                </a:spcBef>
                <a:spcAft>
                  <a:spcPct val="0"/>
                </a:spcAft>
              </a:pPr>
              <a:t>213</a:t>
            </a:fld>
            <a:endParaRPr lang="th-TH" altLang="en-US">
              <a:latin typeface="Arial" panose="020B0604020202020204" pitchFamily="34" charset="0"/>
            </a:endParaRPr>
          </a:p>
        </p:txBody>
      </p:sp>
    </p:spTree>
    <p:extLst>
      <p:ext uri="{BB962C8B-B14F-4D97-AF65-F5344CB8AC3E}">
        <p14:creationId xmlns:p14="http://schemas.microsoft.com/office/powerpoint/2010/main" val="232803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xmlns="" id="{7B3346C4-E3D2-4D9F-ABA8-050DC5C7C8BF}"/>
              </a:ext>
            </a:extLst>
          </p:cNvPr>
          <p:cNvSpPr>
            <a:spLocks noGrp="1" noRot="1" noChangeAspect="1" noChangeArrowheads="1" noTextEdit="1"/>
          </p:cNvSpPr>
          <p:nvPr>
            <p:ph type="sldImg"/>
          </p:nvPr>
        </p:nvSpPr>
        <p:spPr>
          <a:ln/>
        </p:spPr>
      </p:sp>
      <p:sp>
        <p:nvSpPr>
          <p:cNvPr id="119811" name="Notes Placeholder 2">
            <a:extLst>
              <a:ext uri="{FF2B5EF4-FFF2-40B4-BE49-F238E27FC236}">
                <a16:creationId xmlns:a16="http://schemas.microsoft.com/office/drawing/2014/main" xmlns="" id="{78E53BB5-5DF9-4A37-8E91-044B4D775D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19812" name="Slide Number Placeholder 3">
            <a:extLst>
              <a:ext uri="{FF2B5EF4-FFF2-40B4-BE49-F238E27FC236}">
                <a16:creationId xmlns:a16="http://schemas.microsoft.com/office/drawing/2014/main" xmlns="" id="{28FBCBE1-24EC-45FA-A507-A09AA46C7BB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7BE3349-9041-4782-BA65-C425E26D0E68}" type="slidenum">
              <a:rPr lang="en-US" altLang="en-US" smtClean="0">
                <a:latin typeface="Arial" panose="020B0604020202020204" pitchFamily="34" charset="0"/>
              </a:rPr>
              <a:pPr fontAlgn="base">
                <a:spcBef>
                  <a:spcPct val="0"/>
                </a:spcBef>
                <a:spcAft>
                  <a:spcPct val="0"/>
                </a:spcAft>
              </a:pPr>
              <a:t>214</a:t>
            </a:fld>
            <a:endParaRPr lang="th-TH" altLang="en-US">
              <a:latin typeface="Arial" panose="020B0604020202020204" pitchFamily="34" charset="0"/>
            </a:endParaRPr>
          </a:p>
        </p:txBody>
      </p:sp>
    </p:spTree>
    <p:extLst>
      <p:ext uri="{BB962C8B-B14F-4D97-AF65-F5344CB8AC3E}">
        <p14:creationId xmlns:p14="http://schemas.microsoft.com/office/powerpoint/2010/main" val="421265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xmlns="" id="{4F8F9934-2E09-4B41-9D10-C0B8A5D182D0}"/>
              </a:ext>
            </a:extLst>
          </p:cNvPr>
          <p:cNvSpPr>
            <a:spLocks noGrp="1" noRot="1" noChangeAspect="1" noChangeArrowheads="1" noTextEdit="1"/>
          </p:cNvSpPr>
          <p:nvPr>
            <p:ph type="sldImg"/>
          </p:nvPr>
        </p:nvSpPr>
        <p:spPr>
          <a:ln/>
        </p:spPr>
      </p:sp>
      <p:sp>
        <p:nvSpPr>
          <p:cNvPr id="121859" name="Notes Placeholder 2">
            <a:extLst>
              <a:ext uri="{FF2B5EF4-FFF2-40B4-BE49-F238E27FC236}">
                <a16:creationId xmlns:a16="http://schemas.microsoft.com/office/drawing/2014/main" xmlns="" id="{AA2C7455-67E5-4317-80D5-F5E842922F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21860" name="Slide Number Placeholder 3">
            <a:extLst>
              <a:ext uri="{FF2B5EF4-FFF2-40B4-BE49-F238E27FC236}">
                <a16:creationId xmlns:a16="http://schemas.microsoft.com/office/drawing/2014/main" xmlns="" id="{1388112D-4217-4E64-B585-A1990D4BB79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083E2E8-1566-45F0-876B-52802742F336}" type="slidenum">
              <a:rPr lang="en-US" altLang="en-US" smtClean="0">
                <a:latin typeface="Arial" panose="020B0604020202020204" pitchFamily="34" charset="0"/>
              </a:rPr>
              <a:pPr fontAlgn="base">
                <a:spcBef>
                  <a:spcPct val="0"/>
                </a:spcBef>
                <a:spcAft>
                  <a:spcPct val="0"/>
                </a:spcAft>
              </a:pPr>
              <a:t>215</a:t>
            </a:fld>
            <a:endParaRPr lang="th-TH" altLang="en-US">
              <a:latin typeface="Arial" panose="020B0604020202020204" pitchFamily="34" charset="0"/>
            </a:endParaRPr>
          </a:p>
        </p:txBody>
      </p:sp>
    </p:spTree>
    <p:extLst>
      <p:ext uri="{BB962C8B-B14F-4D97-AF65-F5344CB8AC3E}">
        <p14:creationId xmlns:p14="http://schemas.microsoft.com/office/powerpoint/2010/main" val="42080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xmlns="" id="{4AAF2471-BA91-46FF-B53B-F35718EC2A58}"/>
              </a:ext>
            </a:extLst>
          </p:cNvPr>
          <p:cNvSpPr>
            <a:spLocks noGrp="1" noRot="1" noChangeAspect="1" noChangeArrowheads="1" noTextEdit="1"/>
          </p:cNvSpPr>
          <p:nvPr>
            <p:ph type="sldImg"/>
          </p:nvPr>
        </p:nvSpPr>
        <p:spPr>
          <a:ln/>
        </p:spPr>
      </p:sp>
      <p:sp>
        <p:nvSpPr>
          <p:cNvPr id="123907" name="Notes Placeholder 2">
            <a:extLst>
              <a:ext uri="{FF2B5EF4-FFF2-40B4-BE49-F238E27FC236}">
                <a16:creationId xmlns:a16="http://schemas.microsoft.com/office/drawing/2014/main" xmlns="" id="{CA23E3D6-32D3-4AFA-89A5-24B76DA141C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23908" name="Slide Number Placeholder 3">
            <a:extLst>
              <a:ext uri="{FF2B5EF4-FFF2-40B4-BE49-F238E27FC236}">
                <a16:creationId xmlns:a16="http://schemas.microsoft.com/office/drawing/2014/main" xmlns="" id="{01E0B865-D9C0-475F-A40D-55684075A2C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193E923-B047-4E86-9C05-5AE385D229B8}" type="slidenum">
              <a:rPr lang="en-US" altLang="en-US" smtClean="0">
                <a:latin typeface="Arial" panose="020B0604020202020204" pitchFamily="34" charset="0"/>
              </a:rPr>
              <a:pPr fontAlgn="base">
                <a:spcBef>
                  <a:spcPct val="0"/>
                </a:spcBef>
                <a:spcAft>
                  <a:spcPct val="0"/>
                </a:spcAft>
              </a:pPr>
              <a:t>216</a:t>
            </a:fld>
            <a:endParaRPr lang="th-TH" altLang="en-US">
              <a:latin typeface="Arial" panose="020B0604020202020204" pitchFamily="34" charset="0"/>
            </a:endParaRPr>
          </a:p>
        </p:txBody>
      </p:sp>
    </p:spTree>
    <p:extLst>
      <p:ext uri="{BB962C8B-B14F-4D97-AF65-F5344CB8AC3E}">
        <p14:creationId xmlns:p14="http://schemas.microsoft.com/office/powerpoint/2010/main" val="406792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xmlns="" id="{D1E0ADBD-8CC7-418A-8C28-CDCB5E047C6A}"/>
              </a:ext>
            </a:extLst>
          </p:cNvPr>
          <p:cNvSpPr>
            <a:spLocks noGrp="1" noRot="1" noChangeAspect="1" noChangeArrowheads="1" noTextEdit="1"/>
          </p:cNvSpPr>
          <p:nvPr>
            <p:ph type="sldImg"/>
          </p:nvPr>
        </p:nvSpPr>
        <p:spPr>
          <a:ln/>
        </p:spPr>
      </p:sp>
      <p:sp>
        <p:nvSpPr>
          <p:cNvPr id="125955" name="Notes Placeholder 2">
            <a:extLst>
              <a:ext uri="{FF2B5EF4-FFF2-40B4-BE49-F238E27FC236}">
                <a16:creationId xmlns:a16="http://schemas.microsoft.com/office/drawing/2014/main" xmlns="" id="{A9BEA81D-E9AF-4A9A-BC01-6B22FDB50A4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25956" name="Slide Number Placeholder 3">
            <a:extLst>
              <a:ext uri="{FF2B5EF4-FFF2-40B4-BE49-F238E27FC236}">
                <a16:creationId xmlns:a16="http://schemas.microsoft.com/office/drawing/2014/main" xmlns="" id="{53787111-DD47-40CE-9417-E0B03F5FCDA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0AD95BA-941A-4641-8DD8-7BB89E1B1E5E}" type="slidenum">
              <a:rPr lang="en-US" altLang="en-US" smtClean="0">
                <a:latin typeface="Arial" panose="020B0604020202020204" pitchFamily="34" charset="0"/>
              </a:rPr>
              <a:pPr fontAlgn="base">
                <a:spcBef>
                  <a:spcPct val="0"/>
                </a:spcBef>
                <a:spcAft>
                  <a:spcPct val="0"/>
                </a:spcAft>
              </a:pPr>
              <a:t>217</a:t>
            </a:fld>
            <a:endParaRPr lang="th-TH" altLang="en-US">
              <a:latin typeface="Arial" panose="020B0604020202020204" pitchFamily="34" charset="0"/>
            </a:endParaRPr>
          </a:p>
        </p:txBody>
      </p:sp>
    </p:spTree>
    <p:extLst>
      <p:ext uri="{BB962C8B-B14F-4D97-AF65-F5344CB8AC3E}">
        <p14:creationId xmlns:p14="http://schemas.microsoft.com/office/powerpoint/2010/main" val="425728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xmlns="" id="{8072F5C8-BBC1-4F79-A165-08AC3DD1229D}"/>
              </a:ext>
            </a:extLst>
          </p:cNvPr>
          <p:cNvSpPr>
            <a:spLocks noGrp="1" noRot="1" noChangeAspect="1" noChangeArrowheads="1" noTextEdit="1"/>
          </p:cNvSpPr>
          <p:nvPr>
            <p:ph type="sldImg"/>
          </p:nvPr>
        </p:nvSpPr>
        <p:spPr>
          <a:ln/>
        </p:spPr>
      </p:sp>
      <p:sp>
        <p:nvSpPr>
          <p:cNvPr id="88067" name="Notes Placeholder 2">
            <a:extLst>
              <a:ext uri="{FF2B5EF4-FFF2-40B4-BE49-F238E27FC236}">
                <a16:creationId xmlns:a16="http://schemas.microsoft.com/office/drawing/2014/main" xmlns="" id="{8B2B0F0C-313D-44B7-97E4-CFFECCD0210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88068" name="Slide Number Placeholder 3">
            <a:extLst>
              <a:ext uri="{FF2B5EF4-FFF2-40B4-BE49-F238E27FC236}">
                <a16:creationId xmlns:a16="http://schemas.microsoft.com/office/drawing/2014/main" xmlns="" id="{FB44C8B6-8539-44CD-80FB-7CD2D23350D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0ABC49C-68F5-4324-8475-48295C0A5993}" type="slidenum">
              <a:rPr lang="en-US" altLang="en-US" smtClean="0">
                <a:latin typeface="Arial" panose="020B0604020202020204" pitchFamily="34" charset="0"/>
              </a:rPr>
              <a:pPr fontAlgn="base">
                <a:spcBef>
                  <a:spcPct val="0"/>
                </a:spcBef>
                <a:spcAft>
                  <a:spcPct val="0"/>
                </a:spcAft>
              </a:pPr>
              <a:t>197</a:t>
            </a:fld>
            <a:endParaRPr lang="th-TH" altLang="en-US">
              <a:latin typeface="Arial" panose="020B0604020202020204" pitchFamily="34" charset="0"/>
            </a:endParaRPr>
          </a:p>
        </p:txBody>
      </p:sp>
    </p:spTree>
    <p:extLst>
      <p:ext uri="{BB962C8B-B14F-4D97-AF65-F5344CB8AC3E}">
        <p14:creationId xmlns:p14="http://schemas.microsoft.com/office/powerpoint/2010/main" val="2706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xmlns="" id="{B2998456-F7BC-4DB6-A0A3-7929E444F73D}"/>
              </a:ext>
            </a:extLst>
          </p:cNvPr>
          <p:cNvSpPr>
            <a:spLocks noGrp="1" noRot="1" noChangeAspect="1" noChangeArrowheads="1" noTextEdit="1"/>
          </p:cNvSpPr>
          <p:nvPr>
            <p:ph type="sldImg"/>
          </p:nvPr>
        </p:nvSpPr>
        <p:spPr>
          <a:ln/>
        </p:spPr>
      </p:sp>
      <p:sp>
        <p:nvSpPr>
          <p:cNvPr id="128003" name="Notes Placeholder 2">
            <a:extLst>
              <a:ext uri="{FF2B5EF4-FFF2-40B4-BE49-F238E27FC236}">
                <a16:creationId xmlns:a16="http://schemas.microsoft.com/office/drawing/2014/main" xmlns="" id="{776461F0-9F03-46F6-AD5A-385C4BB6FA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28004" name="Slide Number Placeholder 3">
            <a:extLst>
              <a:ext uri="{FF2B5EF4-FFF2-40B4-BE49-F238E27FC236}">
                <a16:creationId xmlns:a16="http://schemas.microsoft.com/office/drawing/2014/main" xmlns="" id="{6A3047DC-B9AA-4171-9FBC-00B73F7D576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5E429B6-F6C2-42AC-90F0-F2065226F2D9}" type="slidenum">
              <a:rPr lang="en-US" altLang="en-US" smtClean="0">
                <a:latin typeface="Arial" panose="020B0604020202020204" pitchFamily="34" charset="0"/>
              </a:rPr>
              <a:pPr fontAlgn="base">
                <a:spcBef>
                  <a:spcPct val="0"/>
                </a:spcBef>
                <a:spcAft>
                  <a:spcPct val="0"/>
                </a:spcAft>
              </a:pPr>
              <a:t>218</a:t>
            </a:fld>
            <a:endParaRPr lang="th-TH" altLang="en-US">
              <a:latin typeface="Arial" panose="020B0604020202020204" pitchFamily="34" charset="0"/>
            </a:endParaRPr>
          </a:p>
        </p:txBody>
      </p:sp>
    </p:spTree>
    <p:extLst>
      <p:ext uri="{BB962C8B-B14F-4D97-AF65-F5344CB8AC3E}">
        <p14:creationId xmlns:p14="http://schemas.microsoft.com/office/powerpoint/2010/main" val="663912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xmlns="" id="{1A7A57F3-1A56-4FCF-896D-A02B9FAD1387}"/>
              </a:ext>
            </a:extLst>
          </p:cNvPr>
          <p:cNvSpPr>
            <a:spLocks noGrp="1" noRot="1" noChangeAspect="1" noChangeArrowheads="1" noTextEdit="1"/>
          </p:cNvSpPr>
          <p:nvPr>
            <p:ph type="sldImg"/>
          </p:nvPr>
        </p:nvSpPr>
        <p:spPr>
          <a:ln/>
        </p:spPr>
      </p:sp>
      <p:sp>
        <p:nvSpPr>
          <p:cNvPr id="130051" name="Notes Placeholder 2">
            <a:extLst>
              <a:ext uri="{FF2B5EF4-FFF2-40B4-BE49-F238E27FC236}">
                <a16:creationId xmlns:a16="http://schemas.microsoft.com/office/drawing/2014/main" xmlns="" id="{9C6880C7-5045-4FAF-9F0E-33458F7602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30052" name="Slide Number Placeholder 3">
            <a:extLst>
              <a:ext uri="{FF2B5EF4-FFF2-40B4-BE49-F238E27FC236}">
                <a16:creationId xmlns:a16="http://schemas.microsoft.com/office/drawing/2014/main" xmlns="" id="{8AD07C96-880B-4615-AED5-4C1901D3ACC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99939A5-51D5-4A8A-9DF7-8954A9202162}" type="slidenum">
              <a:rPr lang="en-US" altLang="en-US" smtClean="0">
                <a:latin typeface="Arial" panose="020B0604020202020204" pitchFamily="34" charset="0"/>
              </a:rPr>
              <a:pPr fontAlgn="base">
                <a:spcBef>
                  <a:spcPct val="0"/>
                </a:spcBef>
                <a:spcAft>
                  <a:spcPct val="0"/>
                </a:spcAft>
              </a:pPr>
              <a:t>219</a:t>
            </a:fld>
            <a:endParaRPr lang="th-TH" altLang="en-US">
              <a:latin typeface="Arial" panose="020B0604020202020204" pitchFamily="34" charset="0"/>
            </a:endParaRPr>
          </a:p>
        </p:txBody>
      </p:sp>
    </p:spTree>
    <p:extLst>
      <p:ext uri="{BB962C8B-B14F-4D97-AF65-F5344CB8AC3E}">
        <p14:creationId xmlns:p14="http://schemas.microsoft.com/office/powerpoint/2010/main" val="4092753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xmlns="" id="{34B30F9B-400F-44B6-955B-DDE591969000}"/>
              </a:ext>
            </a:extLst>
          </p:cNvPr>
          <p:cNvSpPr>
            <a:spLocks noGrp="1" noRot="1" noChangeAspect="1" noChangeArrowheads="1" noTextEdit="1"/>
          </p:cNvSpPr>
          <p:nvPr>
            <p:ph type="sldImg"/>
          </p:nvPr>
        </p:nvSpPr>
        <p:spPr>
          <a:ln/>
        </p:spPr>
      </p:sp>
      <p:sp>
        <p:nvSpPr>
          <p:cNvPr id="132099" name="Notes Placeholder 2">
            <a:extLst>
              <a:ext uri="{FF2B5EF4-FFF2-40B4-BE49-F238E27FC236}">
                <a16:creationId xmlns:a16="http://schemas.microsoft.com/office/drawing/2014/main" xmlns="" id="{408FC01F-5435-4DA7-9D3C-F92C547A40B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32100" name="Slide Number Placeholder 3">
            <a:extLst>
              <a:ext uri="{FF2B5EF4-FFF2-40B4-BE49-F238E27FC236}">
                <a16:creationId xmlns:a16="http://schemas.microsoft.com/office/drawing/2014/main" xmlns="" id="{E8DEF79A-8EE0-4CF6-873D-96C8DA7BB92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0BA90B5-6D42-4FBE-8118-64379CAE3971}" type="slidenum">
              <a:rPr lang="en-US" altLang="en-US" smtClean="0">
                <a:latin typeface="Arial" panose="020B0604020202020204" pitchFamily="34" charset="0"/>
              </a:rPr>
              <a:pPr fontAlgn="base">
                <a:spcBef>
                  <a:spcPct val="0"/>
                </a:spcBef>
                <a:spcAft>
                  <a:spcPct val="0"/>
                </a:spcAft>
              </a:pPr>
              <a:t>220</a:t>
            </a:fld>
            <a:endParaRPr lang="th-TH" altLang="en-US">
              <a:latin typeface="Arial" panose="020B0604020202020204" pitchFamily="34" charset="0"/>
            </a:endParaRPr>
          </a:p>
        </p:txBody>
      </p:sp>
    </p:spTree>
    <p:extLst>
      <p:ext uri="{BB962C8B-B14F-4D97-AF65-F5344CB8AC3E}">
        <p14:creationId xmlns:p14="http://schemas.microsoft.com/office/powerpoint/2010/main" val="3673806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xmlns="" id="{4A01EF88-B51C-46EE-94DE-78D6FF86C6EF}"/>
              </a:ext>
            </a:extLst>
          </p:cNvPr>
          <p:cNvSpPr>
            <a:spLocks noGrp="1" noRot="1" noChangeAspect="1" noChangeArrowheads="1" noTextEdit="1"/>
          </p:cNvSpPr>
          <p:nvPr>
            <p:ph type="sldImg"/>
          </p:nvPr>
        </p:nvSpPr>
        <p:spPr>
          <a:ln/>
        </p:spPr>
      </p:sp>
      <p:sp>
        <p:nvSpPr>
          <p:cNvPr id="134147" name="Notes Placeholder 2">
            <a:extLst>
              <a:ext uri="{FF2B5EF4-FFF2-40B4-BE49-F238E27FC236}">
                <a16:creationId xmlns:a16="http://schemas.microsoft.com/office/drawing/2014/main" xmlns="" id="{952F9871-16A2-4A0A-AAC2-857C340D6B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34148" name="Slide Number Placeholder 3">
            <a:extLst>
              <a:ext uri="{FF2B5EF4-FFF2-40B4-BE49-F238E27FC236}">
                <a16:creationId xmlns:a16="http://schemas.microsoft.com/office/drawing/2014/main" xmlns="" id="{FD656693-94F6-44EF-8F02-401D429496D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5413A93-3621-43E8-B5E7-B067230BD186}" type="slidenum">
              <a:rPr lang="en-US" altLang="en-US" smtClean="0">
                <a:latin typeface="Arial" panose="020B0604020202020204" pitchFamily="34" charset="0"/>
              </a:rPr>
              <a:pPr fontAlgn="base">
                <a:spcBef>
                  <a:spcPct val="0"/>
                </a:spcBef>
                <a:spcAft>
                  <a:spcPct val="0"/>
                </a:spcAft>
              </a:pPr>
              <a:t>221</a:t>
            </a:fld>
            <a:endParaRPr lang="th-TH" altLang="en-US">
              <a:latin typeface="Arial" panose="020B0604020202020204" pitchFamily="34" charset="0"/>
            </a:endParaRPr>
          </a:p>
        </p:txBody>
      </p:sp>
    </p:spTree>
    <p:extLst>
      <p:ext uri="{BB962C8B-B14F-4D97-AF65-F5344CB8AC3E}">
        <p14:creationId xmlns:p14="http://schemas.microsoft.com/office/powerpoint/2010/main" val="194054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xmlns="" id="{C41CD997-73A9-498D-9101-F8AE08F0EA06}"/>
              </a:ext>
            </a:extLst>
          </p:cNvPr>
          <p:cNvSpPr>
            <a:spLocks noGrp="1" noRot="1" noChangeAspect="1" noChangeArrowheads="1" noTextEdit="1"/>
          </p:cNvSpPr>
          <p:nvPr>
            <p:ph type="sldImg"/>
          </p:nvPr>
        </p:nvSpPr>
        <p:spPr>
          <a:ln/>
        </p:spPr>
      </p:sp>
      <p:sp>
        <p:nvSpPr>
          <p:cNvPr id="136195" name="Notes Placeholder 2">
            <a:extLst>
              <a:ext uri="{FF2B5EF4-FFF2-40B4-BE49-F238E27FC236}">
                <a16:creationId xmlns:a16="http://schemas.microsoft.com/office/drawing/2014/main" xmlns="" id="{CBB4CFEB-C1AF-4595-A6B6-6AC49E8692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36196" name="Slide Number Placeholder 3">
            <a:extLst>
              <a:ext uri="{FF2B5EF4-FFF2-40B4-BE49-F238E27FC236}">
                <a16:creationId xmlns:a16="http://schemas.microsoft.com/office/drawing/2014/main" xmlns="" id="{29992A44-D7FC-4A07-99B3-7FDC65C18B8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B13EACB-A353-4487-B58A-A950BF58D69B}" type="slidenum">
              <a:rPr lang="en-US" altLang="en-US" smtClean="0">
                <a:latin typeface="Arial" panose="020B0604020202020204" pitchFamily="34" charset="0"/>
              </a:rPr>
              <a:pPr fontAlgn="base">
                <a:spcBef>
                  <a:spcPct val="0"/>
                </a:spcBef>
                <a:spcAft>
                  <a:spcPct val="0"/>
                </a:spcAft>
              </a:pPr>
              <a:t>222</a:t>
            </a:fld>
            <a:endParaRPr lang="th-TH" altLang="en-US">
              <a:latin typeface="Arial" panose="020B0604020202020204" pitchFamily="34" charset="0"/>
            </a:endParaRPr>
          </a:p>
        </p:txBody>
      </p:sp>
    </p:spTree>
    <p:extLst>
      <p:ext uri="{BB962C8B-B14F-4D97-AF65-F5344CB8AC3E}">
        <p14:creationId xmlns:p14="http://schemas.microsoft.com/office/powerpoint/2010/main" val="448276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xmlns="" id="{B917DE80-9EF8-46AF-B90C-FBBA2EF3C197}"/>
              </a:ext>
            </a:extLst>
          </p:cNvPr>
          <p:cNvSpPr>
            <a:spLocks noGrp="1" noRot="1" noChangeAspect="1" noChangeArrowheads="1" noTextEdit="1"/>
          </p:cNvSpPr>
          <p:nvPr>
            <p:ph type="sldImg"/>
          </p:nvPr>
        </p:nvSpPr>
        <p:spPr>
          <a:ln/>
        </p:spPr>
      </p:sp>
      <p:sp>
        <p:nvSpPr>
          <p:cNvPr id="139267" name="Notes Placeholder 2">
            <a:extLst>
              <a:ext uri="{FF2B5EF4-FFF2-40B4-BE49-F238E27FC236}">
                <a16:creationId xmlns:a16="http://schemas.microsoft.com/office/drawing/2014/main" xmlns="" id="{A92015DF-AC61-4DC9-8D27-07959D82B4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39268" name="Slide Number Placeholder 3">
            <a:extLst>
              <a:ext uri="{FF2B5EF4-FFF2-40B4-BE49-F238E27FC236}">
                <a16:creationId xmlns:a16="http://schemas.microsoft.com/office/drawing/2014/main" xmlns="" id="{0DD293BF-D3A9-4E7A-8383-7E4AEAA6156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2CDCE98-EF79-45D2-9315-E6657539C8C4}" type="slidenum">
              <a:rPr lang="en-US" altLang="en-US" smtClean="0">
                <a:latin typeface="Arial" panose="020B0604020202020204" pitchFamily="34" charset="0"/>
              </a:rPr>
              <a:pPr fontAlgn="base">
                <a:spcBef>
                  <a:spcPct val="0"/>
                </a:spcBef>
                <a:spcAft>
                  <a:spcPct val="0"/>
                </a:spcAft>
              </a:pPr>
              <a:t>224</a:t>
            </a:fld>
            <a:endParaRPr lang="th-TH" altLang="en-US">
              <a:latin typeface="Arial" panose="020B0604020202020204" pitchFamily="34" charset="0"/>
            </a:endParaRPr>
          </a:p>
        </p:txBody>
      </p:sp>
    </p:spTree>
    <p:extLst>
      <p:ext uri="{BB962C8B-B14F-4D97-AF65-F5344CB8AC3E}">
        <p14:creationId xmlns:p14="http://schemas.microsoft.com/office/powerpoint/2010/main" val="180135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xmlns="" id="{5A10469F-68D3-46C5-BD3E-504EFDCFCCCC}"/>
              </a:ext>
            </a:extLst>
          </p:cNvPr>
          <p:cNvSpPr>
            <a:spLocks noGrp="1" noRot="1" noChangeAspect="1" noChangeArrowheads="1" noTextEdit="1"/>
          </p:cNvSpPr>
          <p:nvPr>
            <p:ph type="sldImg"/>
          </p:nvPr>
        </p:nvSpPr>
        <p:spPr>
          <a:ln/>
        </p:spPr>
      </p:sp>
      <p:sp>
        <p:nvSpPr>
          <p:cNvPr id="141315" name="Notes Placeholder 2">
            <a:extLst>
              <a:ext uri="{FF2B5EF4-FFF2-40B4-BE49-F238E27FC236}">
                <a16:creationId xmlns:a16="http://schemas.microsoft.com/office/drawing/2014/main" xmlns="" id="{719C3DB3-851D-4EF4-90AC-7FA57D61C4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41316" name="Slide Number Placeholder 3">
            <a:extLst>
              <a:ext uri="{FF2B5EF4-FFF2-40B4-BE49-F238E27FC236}">
                <a16:creationId xmlns:a16="http://schemas.microsoft.com/office/drawing/2014/main" xmlns="" id="{31BD9738-C554-411F-9059-34A2C1C54D2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A8CEBFE-0B2E-4293-A557-9234EBA7EADE}" type="slidenum">
              <a:rPr lang="en-US" altLang="en-US" smtClean="0">
                <a:latin typeface="Arial" panose="020B0604020202020204" pitchFamily="34" charset="0"/>
              </a:rPr>
              <a:pPr fontAlgn="base">
                <a:spcBef>
                  <a:spcPct val="0"/>
                </a:spcBef>
                <a:spcAft>
                  <a:spcPct val="0"/>
                </a:spcAft>
              </a:pPr>
              <a:t>225</a:t>
            </a:fld>
            <a:endParaRPr lang="th-TH" altLang="en-US">
              <a:latin typeface="Arial" panose="020B0604020202020204" pitchFamily="34" charset="0"/>
            </a:endParaRPr>
          </a:p>
        </p:txBody>
      </p:sp>
    </p:spTree>
    <p:extLst>
      <p:ext uri="{BB962C8B-B14F-4D97-AF65-F5344CB8AC3E}">
        <p14:creationId xmlns:p14="http://schemas.microsoft.com/office/powerpoint/2010/main" val="276350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xmlns="" id="{DC08911D-0AB3-44A8-830B-388D3D753EDE}"/>
              </a:ext>
            </a:extLst>
          </p:cNvPr>
          <p:cNvSpPr>
            <a:spLocks noGrp="1" noRot="1" noChangeAspect="1" noChangeArrowheads="1" noTextEdit="1"/>
          </p:cNvSpPr>
          <p:nvPr>
            <p:ph type="sldImg"/>
          </p:nvPr>
        </p:nvSpPr>
        <p:spPr>
          <a:ln/>
        </p:spPr>
      </p:sp>
      <p:sp>
        <p:nvSpPr>
          <p:cNvPr id="143363" name="Notes Placeholder 2">
            <a:extLst>
              <a:ext uri="{FF2B5EF4-FFF2-40B4-BE49-F238E27FC236}">
                <a16:creationId xmlns:a16="http://schemas.microsoft.com/office/drawing/2014/main" xmlns="" id="{7012EE55-C51E-401D-81AB-7DDA9BDC59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43364" name="Slide Number Placeholder 3">
            <a:extLst>
              <a:ext uri="{FF2B5EF4-FFF2-40B4-BE49-F238E27FC236}">
                <a16:creationId xmlns:a16="http://schemas.microsoft.com/office/drawing/2014/main" xmlns="" id="{78E8C216-94F2-45DD-A150-4C0BEE45034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015BD7F-BFDF-4C4D-BDF1-CFBA61B82025}" type="slidenum">
              <a:rPr lang="en-US" altLang="en-US" smtClean="0">
                <a:latin typeface="Arial" panose="020B0604020202020204" pitchFamily="34" charset="0"/>
              </a:rPr>
              <a:pPr fontAlgn="base">
                <a:spcBef>
                  <a:spcPct val="0"/>
                </a:spcBef>
                <a:spcAft>
                  <a:spcPct val="0"/>
                </a:spcAft>
              </a:pPr>
              <a:t>226</a:t>
            </a:fld>
            <a:endParaRPr lang="th-TH" altLang="en-US">
              <a:latin typeface="Arial" panose="020B0604020202020204" pitchFamily="34" charset="0"/>
            </a:endParaRPr>
          </a:p>
        </p:txBody>
      </p:sp>
    </p:spTree>
    <p:extLst>
      <p:ext uri="{BB962C8B-B14F-4D97-AF65-F5344CB8AC3E}">
        <p14:creationId xmlns:p14="http://schemas.microsoft.com/office/powerpoint/2010/main" val="659163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xmlns="" id="{84269087-CCE0-4F6D-91F2-966ACDB8D4FC}"/>
              </a:ext>
            </a:extLst>
          </p:cNvPr>
          <p:cNvSpPr>
            <a:spLocks noGrp="1" noRot="1" noChangeAspect="1" noChangeArrowheads="1" noTextEdit="1"/>
          </p:cNvSpPr>
          <p:nvPr>
            <p:ph type="sldImg"/>
          </p:nvPr>
        </p:nvSpPr>
        <p:spPr>
          <a:ln/>
        </p:spPr>
      </p:sp>
      <p:sp>
        <p:nvSpPr>
          <p:cNvPr id="145411" name="Notes Placeholder 2">
            <a:extLst>
              <a:ext uri="{FF2B5EF4-FFF2-40B4-BE49-F238E27FC236}">
                <a16:creationId xmlns:a16="http://schemas.microsoft.com/office/drawing/2014/main" xmlns="" id="{98966795-1775-42E2-B254-7A1112732CC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45412" name="Slide Number Placeholder 3">
            <a:extLst>
              <a:ext uri="{FF2B5EF4-FFF2-40B4-BE49-F238E27FC236}">
                <a16:creationId xmlns:a16="http://schemas.microsoft.com/office/drawing/2014/main" xmlns="" id="{EE3A1AF1-C626-4A7A-8BB7-AC0CB9DDB10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D6A907B-4081-4532-A576-96B3913F0CE9}" type="slidenum">
              <a:rPr lang="en-US" altLang="en-US" smtClean="0">
                <a:latin typeface="Arial" panose="020B0604020202020204" pitchFamily="34" charset="0"/>
              </a:rPr>
              <a:pPr fontAlgn="base">
                <a:spcBef>
                  <a:spcPct val="0"/>
                </a:spcBef>
                <a:spcAft>
                  <a:spcPct val="0"/>
                </a:spcAft>
              </a:pPr>
              <a:t>227</a:t>
            </a:fld>
            <a:endParaRPr lang="th-TH" altLang="en-US">
              <a:latin typeface="Arial" panose="020B0604020202020204" pitchFamily="34" charset="0"/>
            </a:endParaRPr>
          </a:p>
        </p:txBody>
      </p:sp>
    </p:spTree>
    <p:extLst>
      <p:ext uri="{BB962C8B-B14F-4D97-AF65-F5344CB8AC3E}">
        <p14:creationId xmlns:p14="http://schemas.microsoft.com/office/powerpoint/2010/main" val="3292491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xmlns="" id="{04BAA273-B7B8-4260-85D6-BD3E28710925}"/>
              </a:ext>
            </a:extLst>
          </p:cNvPr>
          <p:cNvSpPr>
            <a:spLocks noGrp="1" noRot="1" noChangeAspect="1" noChangeArrowheads="1" noTextEdit="1"/>
          </p:cNvSpPr>
          <p:nvPr>
            <p:ph type="sldImg"/>
          </p:nvPr>
        </p:nvSpPr>
        <p:spPr>
          <a:ln/>
        </p:spPr>
      </p:sp>
      <p:sp>
        <p:nvSpPr>
          <p:cNvPr id="147459" name="Notes Placeholder 2">
            <a:extLst>
              <a:ext uri="{FF2B5EF4-FFF2-40B4-BE49-F238E27FC236}">
                <a16:creationId xmlns:a16="http://schemas.microsoft.com/office/drawing/2014/main" xmlns="" id="{5FC5B476-AFE2-4D7D-8F11-8868C0856F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47460" name="Slide Number Placeholder 3">
            <a:extLst>
              <a:ext uri="{FF2B5EF4-FFF2-40B4-BE49-F238E27FC236}">
                <a16:creationId xmlns:a16="http://schemas.microsoft.com/office/drawing/2014/main" xmlns="" id="{CE382C06-C59B-4647-A4B2-9FE893C8DA5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4B431B69-596D-46A4-89F1-2D1190BDEE39}" type="slidenum">
              <a:rPr lang="en-US" altLang="en-US" smtClean="0">
                <a:latin typeface="Arial" panose="020B0604020202020204" pitchFamily="34" charset="0"/>
              </a:rPr>
              <a:pPr fontAlgn="base">
                <a:spcBef>
                  <a:spcPct val="0"/>
                </a:spcBef>
                <a:spcAft>
                  <a:spcPct val="0"/>
                </a:spcAft>
              </a:pPr>
              <a:t>228</a:t>
            </a:fld>
            <a:endParaRPr lang="th-TH" altLang="en-US">
              <a:latin typeface="Arial" panose="020B0604020202020204" pitchFamily="34" charset="0"/>
            </a:endParaRPr>
          </a:p>
        </p:txBody>
      </p:sp>
    </p:spTree>
    <p:extLst>
      <p:ext uri="{BB962C8B-B14F-4D97-AF65-F5344CB8AC3E}">
        <p14:creationId xmlns:p14="http://schemas.microsoft.com/office/powerpoint/2010/main" val="266510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xmlns="" id="{8FD11D42-C78D-4CB7-BAE8-0498FE39689B}"/>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xmlns="" id="{F68C1DB8-4649-47E0-86A0-DDE87F36F54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90116" name="Slide Number Placeholder 3">
            <a:extLst>
              <a:ext uri="{FF2B5EF4-FFF2-40B4-BE49-F238E27FC236}">
                <a16:creationId xmlns:a16="http://schemas.microsoft.com/office/drawing/2014/main" xmlns="" id="{8B657F9C-B10D-4DD1-8F3D-606CFE9AE5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1F4A92C-1EF7-4BC1-92A3-728E91FE6863}" type="slidenum">
              <a:rPr lang="en-US" altLang="en-US" smtClean="0">
                <a:latin typeface="Arial" panose="020B0604020202020204" pitchFamily="34" charset="0"/>
              </a:rPr>
              <a:pPr fontAlgn="base">
                <a:spcBef>
                  <a:spcPct val="0"/>
                </a:spcBef>
                <a:spcAft>
                  <a:spcPct val="0"/>
                </a:spcAft>
              </a:pPr>
              <a:t>198</a:t>
            </a:fld>
            <a:endParaRPr lang="th-TH" altLang="en-US">
              <a:latin typeface="Arial" panose="020B0604020202020204" pitchFamily="34" charset="0"/>
            </a:endParaRPr>
          </a:p>
        </p:txBody>
      </p:sp>
    </p:spTree>
    <p:extLst>
      <p:ext uri="{BB962C8B-B14F-4D97-AF65-F5344CB8AC3E}">
        <p14:creationId xmlns:p14="http://schemas.microsoft.com/office/powerpoint/2010/main" val="3730888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xmlns="" id="{1426AFE3-1349-4989-B9C9-19D8844F3A37}"/>
              </a:ext>
            </a:extLst>
          </p:cNvPr>
          <p:cNvSpPr>
            <a:spLocks noGrp="1" noRot="1" noChangeAspect="1" noChangeArrowheads="1" noTextEdit="1"/>
          </p:cNvSpPr>
          <p:nvPr>
            <p:ph type="sldImg"/>
          </p:nvPr>
        </p:nvSpPr>
        <p:spPr>
          <a:ln/>
        </p:spPr>
      </p:sp>
      <p:sp>
        <p:nvSpPr>
          <p:cNvPr id="149507" name="Notes Placeholder 2">
            <a:extLst>
              <a:ext uri="{FF2B5EF4-FFF2-40B4-BE49-F238E27FC236}">
                <a16:creationId xmlns:a16="http://schemas.microsoft.com/office/drawing/2014/main" xmlns="" id="{5FBB9A5E-B81B-4C12-9073-7A623142BAD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49508" name="Slide Number Placeholder 3">
            <a:extLst>
              <a:ext uri="{FF2B5EF4-FFF2-40B4-BE49-F238E27FC236}">
                <a16:creationId xmlns:a16="http://schemas.microsoft.com/office/drawing/2014/main" xmlns="" id="{E54A0124-676A-44C9-AD29-7B588DBA368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7F68C2E-9FB7-4F5B-8BBA-AC28853BE7B4}" type="slidenum">
              <a:rPr lang="en-US" altLang="en-US" smtClean="0">
                <a:latin typeface="Arial" panose="020B0604020202020204" pitchFamily="34" charset="0"/>
              </a:rPr>
              <a:pPr fontAlgn="base">
                <a:spcBef>
                  <a:spcPct val="0"/>
                </a:spcBef>
                <a:spcAft>
                  <a:spcPct val="0"/>
                </a:spcAft>
              </a:pPr>
              <a:t>229</a:t>
            </a:fld>
            <a:endParaRPr lang="th-TH" altLang="en-US">
              <a:latin typeface="Arial" panose="020B0604020202020204" pitchFamily="34" charset="0"/>
            </a:endParaRPr>
          </a:p>
        </p:txBody>
      </p:sp>
    </p:spTree>
    <p:extLst>
      <p:ext uri="{BB962C8B-B14F-4D97-AF65-F5344CB8AC3E}">
        <p14:creationId xmlns:p14="http://schemas.microsoft.com/office/powerpoint/2010/main" val="1508017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xmlns="" id="{AE62BBE4-3B3B-4D1A-AC0F-D27CDDC67EB4}"/>
              </a:ext>
            </a:extLst>
          </p:cNvPr>
          <p:cNvSpPr>
            <a:spLocks noGrp="1" noRot="1" noChangeAspect="1" noChangeArrowheads="1" noTextEdit="1"/>
          </p:cNvSpPr>
          <p:nvPr>
            <p:ph type="sldImg"/>
          </p:nvPr>
        </p:nvSpPr>
        <p:spPr>
          <a:ln/>
        </p:spPr>
      </p:sp>
      <p:sp>
        <p:nvSpPr>
          <p:cNvPr id="151555" name="Notes Placeholder 2">
            <a:extLst>
              <a:ext uri="{FF2B5EF4-FFF2-40B4-BE49-F238E27FC236}">
                <a16:creationId xmlns:a16="http://schemas.microsoft.com/office/drawing/2014/main" xmlns="" id="{62EC9367-9D8B-47E8-9D85-B19F4398423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51556" name="Slide Number Placeholder 3">
            <a:extLst>
              <a:ext uri="{FF2B5EF4-FFF2-40B4-BE49-F238E27FC236}">
                <a16:creationId xmlns:a16="http://schemas.microsoft.com/office/drawing/2014/main" xmlns="" id="{151D9F7F-0731-435E-B74C-2F02248C6EB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D47503C-8AA1-4B16-9F41-104DBA243A13}" type="slidenum">
              <a:rPr lang="en-US" altLang="en-US" smtClean="0">
                <a:latin typeface="Arial" panose="020B0604020202020204" pitchFamily="34" charset="0"/>
              </a:rPr>
              <a:pPr fontAlgn="base">
                <a:spcBef>
                  <a:spcPct val="0"/>
                </a:spcBef>
                <a:spcAft>
                  <a:spcPct val="0"/>
                </a:spcAft>
              </a:pPr>
              <a:t>230</a:t>
            </a:fld>
            <a:endParaRPr lang="th-TH" altLang="en-US">
              <a:latin typeface="Arial" panose="020B0604020202020204" pitchFamily="34" charset="0"/>
            </a:endParaRPr>
          </a:p>
        </p:txBody>
      </p:sp>
    </p:spTree>
    <p:extLst>
      <p:ext uri="{BB962C8B-B14F-4D97-AF65-F5344CB8AC3E}">
        <p14:creationId xmlns:p14="http://schemas.microsoft.com/office/powerpoint/2010/main" val="45874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xmlns="" id="{1DFAE71D-4FFD-4CC2-84BD-6E17C1A5E2DA}"/>
              </a:ext>
            </a:extLst>
          </p:cNvPr>
          <p:cNvSpPr>
            <a:spLocks noGrp="1" noRot="1" noChangeAspect="1" noChangeArrowheads="1" noTextEdit="1"/>
          </p:cNvSpPr>
          <p:nvPr>
            <p:ph type="sldImg"/>
          </p:nvPr>
        </p:nvSpPr>
        <p:spPr>
          <a:ln/>
        </p:spPr>
      </p:sp>
      <p:sp>
        <p:nvSpPr>
          <p:cNvPr id="153603" name="Notes Placeholder 2">
            <a:extLst>
              <a:ext uri="{FF2B5EF4-FFF2-40B4-BE49-F238E27FC236}">
                <a16:creationId xmlns:a16="http://schemas.microsoft.com/office/drawing/2014/main" xmlns="" id="{5378326C-16A5-411F-A07A-4D3D37CCC9D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53604" name="Slide Number Placeholder 3">
            <a:extLst>
              <a:ext uri="{FF2B5EF4-FFF2-40B4-BE49-F238E27FC236}">
                <a16:creationId xmlns:a16="http://schemas.microsoft.com/office/drawing/2014/main" xmlns="" id="{C892F786-7DF3-4522-9C11-B87EE2E6136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78E28C7-04A9-472C-92D1-426BFBA596E5}" type="slidenum">
              <a:rPr lang="en-US" altLang="en-US" smtClean="0">
                <a:latin typeface="Arial" panose="020B0604020202020204" pitchFamily="34" charset="0"/>
              </a:rPr>
              <a:pPr fontAlgn="base">
                <a:spcBef>
                  <a:spcPct val="0"/>
                </a:spcBef>
                <a:spcAft>
                  <a:spcPct val="0"/>
                </a:spcAft>
              </a:pPr>
              <a:t>231</a:t>
            </a:fld>
            <a:endParaRPr lang="th-TH" altLang="en-US">
              <a:latin typeface="Arial" panose="020B0604020202020204" pitchFamily="34" charset="0"/>
            </a:endParaRPr>
          </a:p>
        </p:txBody>
      </p:sp>
    </p:spTree>
    <p:extLst>
      <p:ext uri="{BB962C8B-B14F-4D97-AF65-F5344CB8AC3E}">
        <p14:creationId xmlns:p14="http://schemas.microsoft.com/office/powerpoint/2010/main" val="538936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xmlns="" id="{41FA3309-EFFD-458A-BC33-EE9C896EDC85}"/>
              </a:ext>
            </a:extLst>
          </p:cNvPr>
          <p:cNvSpPr>
            <a:spLocks noGrp="1" noRot="1" noChangeAspect="1" noChangeArrowheads="1" noTextEdit="1"/>
          </p:cNvSpPr>
          <p:nvPr>
            <p:ph type="sldImg"/>
          </p:nvPr>
        </p:nvSpPr>
        <p:spPr>
          <a:ln/>
        </p:spPr>
      </p:sp>
      <p:sp>
        <p:nvSpPr>
          <p:cNvPr id="155651" name="Notes Placeholder 2">
            <a:extLst>
              <a:ext uri="{FF2B5EF4-FFF2-40B4-BE49-F238E27FC236}">
                <a16:creationId xmlns:a16="http://schemas.microsoft.com/office/drawing/2014/main" xmlns="" id="{D59B4B51-0350-4AD8-9AD5-DFD37A7BC6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55652" name="Slide Number Placeholder 3">
            <a:extLst>
              <a:ext uri="{FF2B5EF4-FFF2-40B4-BE49-F238E27FC236}">
                <a16:creationId xmlns:a16="http://schemas.microsoft.com/office/drawing/2014/main" xmlns="" id="{73B97A95-439E-438F-A597-60122F9531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95BE212-4E4E-4F47-8586-B8F746235243}" type="slidenum">
              <a:rPr lang="en-US" altLang="en-US" smtClean="0">
                <a:latin typeface="Arial" panose="020B0604020202020204" pitchFamily="34" charset="0"/>
              </a:rPr>
              <a:pPr fontAlgn="base">
                <a:spcBef>
                  <a:spcPct val="0"/>
                </a:spcBef>
                <a:spcAft>
                  <a:spcPct val="0"/>
                </a:spcAft>
              </a:pPr>
              <a:t>232</a:t>
            </a:fld>
            <a:endParaRPr lang="th-TH" altLang="en-US">
              <a:latin typeface="Arial" panose="020B0604020202020204" pitchFamily="34" charset="0"/>
            </a:endParaRPr>
          </a:p>
        </p:txBody>
      </p:sp>
    </p:spTree>
    <p:extLst>
      <p:ext uri="{BB962C8B-B14F-4D97-AF65-F5344CB8AC3E}">
        <p14:creationId xmlns:p14="http://schemas.microsoft.com/office/powerpoint/2010/main" val="103134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xmlns="" id="{94D840D2-862A-4D79-99CA-852708CFA18B}"/>
              </a:ext>
            </a:extLst>
          </p:cNvPr>
          <p:cNvSpPr>
            <a:spLocks noGrp="1" noRot="1" noChangeAspect="1" noChangeArrowheads="1" noTextEdit="1"/>
          </p:cNvSpPr>
          <p:nvPr>
            <p:ph type="sldImg"/>
          </p:nvPr>
        </p:nvSpPr>
        <p:spPr>
          <a:ln/>
        </p:spPr>
      </p:sp>
      <p:sp>
        <p:nvSpPr>
          <p:cNvPr id="157699" name="Notes Placeholder 2">
            <a:extLst>
              <a:ext uri="{FF2B5EF4-FFF2-40B4-BE49-F238E27FC236}">
                <a16:creationId xmlns:a16="http://schemas.microsoft.com/office/drawing/2014/main" xmlns="" id="{A5A9B273-BB7F-4872-AB0D-DBDA1B5FFC1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57700" name="Slide Number Placeholder 3">
            <a:extLst>
              <a:ext uri="{FF2B5EF4-FFF2-40B4-BE49-F238E27FC236}">
                <a16:creationId xmlns:a16="http://schemas.microsoft.com/office/drawing/2014/main" xmlns="" id="{9966F15C-FED6-4F1E-AD96-20B47B5D3C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262E75B-DA2E-48DD-A58E-E88C067019C1}" type="slidenum">
              <a:rPr lang="en-US" altLang="en-US" smtClean="0">
                <a:latin typeface="Arial" panose="020B0604020202020204" pitchFamily="34" charset="0"/>
              </a:rPr>
              <a:pPr fontAlgn="base">
                <a:spcBef>
                  <a:spcPct val="0"/>
                </a:spcBef>
                <a:spcAft>
                  <a:spcPct val="0"/>
                </a:spcAft>
              </a:pPr>
              <a:t>233</a:t>
            </a:fld>
            <a:endParaRPr lang="th-TH" altLang="en-US">
              <a:latin typeface="Arial" panose="020B0604020202020204" pitchFamily="34" charset="0"/>
            </a:endParaRPr>
          </a:p>
        </p:txBody>
      </p:sp>
    </p:spTree>
    <p:extLst>
      <p:ext uri="{BB962C8B-B14F-4D97-AF65-F5344CB8AC3E}">
        <p14:creationId xmlns:p14="http://schemas.microsoft.com/office/powerpoint/2010/main" val="825065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xmlns="" id="{2FE06680-0841-45AD-B619-114A47FFBF9B}"/>
              </a:ext>
            </a:extLst>
          </p:cNvPr>
          <p:cNvSpPr>
            <a:spLocks noGrp="1" noRot="1" noChangeAspect="1" noChangeArrowheads="1" noTextEdit="1"/>
          </p:cNvSpPr>
          <p:nvPr>
            <p:ph type="sldImg"/>
          </p:nvPr>
        </p:nvSpPr>
        <p:spPr>
          <a:ln/>
        </p:spPr>
      </p:sp>
      <p:sp>
        <p:nvSpPr>
          <p:cNvPr id="159747" name="Notes Placeholder 2">
            <a:extLst>
              <a:ext uri="{FF2B5EF4-FFF2-40B4-BE49-F238E27FC236}">
                <a16:creationId xmlns:a16="http://schemas.microsoft.com/office/drawing/2014/main" xmlns="" id="{CCAA3756-F522-4BDC-B57C-5859C8F2036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59748" name="Slide Number Placeholder 3">
            <a:extLst>
              <a:ext uri="{FF2B5EF4-FFF2-40B4-BE49-F238E27FC236}">
                <a16:creationId xmlns:a16="http://schemas.microsoft.com/office/drawing/2014/main" xmlns="" id="{62B0FFBB-84FC-470C-830B-543424AAB2C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A0FB447-2973-4E0F-8B1B-3F24D1A555BC}" type="slidenum">
              <a:rPr lang="en-US" altLang="en-US" smtClean="0">
                <a:latin typeface="Arial" panose="020B0604020202020204" pitchFamily="34" charset="0"/>
              </a:rPr>
              <a:pPr fontAlgn="base">
                <a:spcBef>
                  <a:spcPct val="0"/>
                </a:spcBef>
                <a:spcAft>
                  <a:spcPct val="0"/>
                </a:spcAft>
              </a:pPr>
              <a:t>234</a:t>
            </a:fld>
            <a:endParaRPr lang="th-TH" altLang="en-US">
              <a:latin typeface="Arial" panose="020B0604020202020204" pitchFamily="34" charset="0"/>
            </a:endParaRPr>
          </a:p>
        </p:txBody>
      </p:sp>
    </p:spTree>
    <p:extLst>
      <p:ext uri="{BB962C8B-B14F-4D97-AF65-F5344CB8AC3E}">
        <p14:creationId xmlns:p14="http://schemas.microsoft.com/office/powerpoint/2010/main" val="2149020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xmlns="" id="{982E3475-7367-4D23-AAD5-B9FAE8A2FF1B}"/>
              </a:ext>
            </a:extLst>
          </p:cNvPr>
          <p:cNvSpPr>
            <a:spLocks noGrp="1" noRot="1" noChangeAspect="1" noChangeArrowheads="1" noTextEdit="1"/>
          </p:cNvSpPr>
          <p:nvPr>
            <p:ph type="sldImg"/>
          </p:nvPr>
        </p:nvSpPr>
        <p:spPr>
          <a:ln/>
        </p:spPr>
      </p:sp>
      <p:sp>
        <p:nvSpPr>
          <p:cNvPr id="161795" name="Notes Placeholder 2">
            <a:extLst>
              <a:ext uri="{FF2B5EF4-FFF2-40B4-BE49-F238E27FC236}">
                <a16:creationId xmlns:a16="http://schemas.microsoft.com/office/drawing/2014/main" xmlns="" id="{D2323B97-45D3-42E5-B63A-550FF181F2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61796" name="Slide Number Placeholder 3">
            <a:extLst>
              <a:ext uri="{FF2B5EF4-FFF2-40B4-BE49-F238E27FC236}">
                <a16:creationId xmlns:a16="http://schemas.microsoft.com/office/drawing/2014/main" xmlns="" id="{CDB0A064-124E-46B1-BF73-772DF739485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6D21E00-46B3-4511-895C-0A12E379CB4F}" type="slidenum">
              <a:rPr lang="en-US" altLang="en-US" smtClean="0">
                <a:latin typeface="Arial" panose="020B0604020202020204" pitchFamily="34" charset="0"/>
              </a:rPr>
              <a:pPr fontAlgn="base">
                <a:spcBef>
                  <a:spcPct val="0"/>
                </a:spcBef>
                <a:spcAft>
                  <a:spcPct val="0"/>
                </a:spcAft>
              </a:pPr>
              <a:t>235</a:t>
            </a:fld>
            <a:endParaRPr lang="th-TH" altLang="en-US">
              <a:latin typeface="Arial" panose="020B0604020202020204" pitchFamily="34" charset="0"/>
            </a:endParaRPr>
          </a:p>
        </p:txBody>
      </p:sp>
    </p:spTree>
    <p:extLst>
      <p:ext uri="{BB962C8B-B14F-4D97-AF65-F5344CB8AC3E}">
        <p14:creationId xmlns:p14="http://schemas.microsoft.com/office/powerpoint/2010/main" val="840164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xmlns="" id="{FB34BA48-E2C4-482B-8143-5FAFC495B713}"/>
              </a:ext>
            </a:extLst>
          </p:cNvPr>
          <p:cNvSpPr>
            <a:spLocks noGrp="1" noRot="1" noChangeAspect="1" noChangeArrowheads="1" noTextEdit="1"/>
          </p:cNvSpPr>
          <p:nvPr>
            <p:ph type="sldImg"/>
          </p:nvPr>
        </p:nvSpPr>
        <p:spPr>
          <a:ln/>
        </p:spPr>
      </p:sp>
      <p:sp>
        <p:nvSpPr>
          <p:cNvPr id="163843" name="Notes Placeholder 2">
            <a:extLst>
              <a:ext uri="{FF2B5EF4-FFF2-40B4-BE49-F238E27FC236}">
                <a16:creationId xmlns:a16="http://schemas.microsoft.com/office/drawing/2014/main" xmlns="" id="{A3DDE3A1-674E-45D2-811A-71F25A61D60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63844" name="Slide Number Placeholder 3">
            <a:extLst>
              <a:ext uri="{FF2B5EF4-FFF2-40B4-BE49-F238E27FC236}">
                <a16:creationId xmlns:a16="http://schemas.microsoft.com/office/drawing/2014/main" xmlns="" id="{006D7D9A-96E3-49DA-8175-62479BF7385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8C3C964-F330-466F-8C78-7560A5EAF1C2}" type="slidenum">
              <a:rPr lang="en-US" altLang="en-US" smtClean="0">
                <a:latin typeface="Arial" panose="020B0604020202020204" pitchFamily="34" charset="0"/>
              </a:rPr>
              <a:pPr fontAlgn="base">
                <a:spcBef>
                  <a:spcPct val="0"/>
                </a:spcBef>
                <a:spcAft>
                  <a:spcPct val="0"/>
                </a:spcAft>
              </a:pPr>
              <a:t>236</a:t>
            </a:fld>
            <a:endParaRPr lang="th-TH" altLang="en-US">
              <a:latin typeface="Arial" panose="020B0604020202020204" pitchFamily="34" charset="0"/>
            </a:endParaRPr>
          </a:p>
        </p:txBody>
      </p:sp>
    </p:spTree>
    <p:extLst>
      <p:ext uri="{BB962C8B-B14F-4D97-AF65-F5344CB8AC3E}">
        <p14:creationId xmlns:p14="http://schemas.microsoft.com/office/powerpoint/2010/main" val="2837581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xmlns="" id="{442B5894-84EF-4304-99EC-3989CDEC6CEB}"/>
              </a:ext>
            </a:extLst>
          </p:cNvPr>
          <p:cNvSpPr>
            <a:spLocks noGrp="1" noRot="1" noChangeAspect="1" noChangeArrowheads="1" noTextEdit="1"/>
          </p:cNvSpPr>
          <p:nvPr>
            <p:ph type="sldImg"/>
          </p:nvPr>
        </p:nvSpPr>
        <p:spPr>
          <a:ln/>
        </p:spPr>
      </p:sp>
      <p:sp>
        <p:nvSpPr>
          <p:cNvPr id="165891" name="Notes Placeholder 2">
            <a:extLst>
              <a:ext uri="{FF2B5EF4-FFF2-40B4-BE49-F238E27FC236}">
                <a16:creationId xmlns:a16="http://schemas.microsoft.com/office/drawing/2014/main" xmlns="" id="{F09587ED-A0B4-4368-84B1-114671703B8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65892" name="Slide Number Placeholder 3">
            <a:extLst>
              <a:ext uri="{FF2B5EF4-FFF2-40B4-BE49-F238E27FC236}">
                <a16:creationId xmlns:a16="http://schemas.microsoft.com/office/drawing/2014/main" xmlns="" id="{DE23D44C-9560-4E8E-B60C-CBD4624BAC9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8437081-743E-462A-9312-DD0D901746CF}" type="slidenum">
              <a:rPr lang="en-US" altLang="en-US" smtClean="0">
                <a:latin typeface="Arial" panose="020B0604020202020204" pitchFamily="34" charset="0"/>
              </a:rPr>
              <a:pPr fontAlgn="base">
                <a:spcBef>
                  <a:spcPct val="0"/>
                </a:spcBef>
                <a:spcAft>
                  <a:spcPct val="0"/>
                </a:spcAft>
              </a:pPr>
              <a:t>237</a:t>
            </a:fld>
            <a:endParaRPr lang="th-TH" altLang="en-US">
              <a:latin typeface="Arial" panose="020B0604020202020204" pitchFamily="34" charset="0"/>
            </a:endParaRPr>
          </a:p>
        </p:txBody>
      </p:sp>
    </p:spTree>
    <p:extLst>
      <p:ext uri="{BB962C8B-B14F-4D97-AF65-F5344CB8AC3E}">
        <p14:creationId xmlns:p14="http://schemas.microsoft.com/office/powerpoint/2010/main" val="250423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xmlns="" id="{94A31A54-BD7C-4A62-862E-69775B5A6A5B}"/>
              </a:ext>
            </a:extLst>
          </p:cNvPr>
          <p:cNvSpPr>
            <a:spLocks noGrp="1" noRot="1" noChangeAspect="1" noChangeArrowheads="1" noTextEdit="1"/>
          </p:cNvSpPr>
          <p:nvPr>
            <p:ph type="sldImg"/>
          </p:nvPr>
        </p:nvSpPr>
        <p:spPr>
          <a:ln/>
        </p:spPr>
      </p:sp>
      <p:sp>
        <p:nvSpPr>
          <p:cNvPr id="167939" name="Notes Placeholder 2">
            <a:extLst>
              <a:ext uri="{FF2B5EF4-FFF2-40B4-BE49-F238E27FC236}">
                <a16:creationId xmlns:a16="http://schemas.microsoft.com/office/drawing/2014/main" xmlns="" id="{047DBFCD-B276-417E-B399-5DB9CBC987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67940" name="Slide Number Placeholder 3">
            <a:extLst>
              <a:ext uri="{FF2B5EF4-FFF2-40B4-BE49-F238E27FC236}">
                <a16:creationId xmlns:a16="http://schemas.microsoft.com/office/drawing/2014/main" xmlns="" id="{69C92F0F-276A-4A2C-B42D-5182E1450A1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C163E00-C495-4CC5-9930-12D493EC1BC2}" type="slidenum">
              <a:rPr lang="en-US" altLang="en-US" smtClean="0">
                <a:latin typeface="Arial" panose="020B0604020202020204" pitchFamily="34" charset="0"/>
              </a:rPr>
              <a:pPr fontAlgn="base">
                <a:spcBef>
                  <a:spcPct val="0"/>
                </a:spcBef>
                <a:spcAft>
                  <a:spcPct val="0"/>
                </a:spcAft>
              </a:pPr>
              <a:t>238</a:t>
            </a:fld>
            <a:endParaRPr lang="th-TH" altLang="en-US">
              <a:latin typeface="Arial" panose="020B0604020202020204" pitchFamily="34" charset="0"/>
            </a:endParaRPr>
          </a:p>
        </p:txBody>
      </p:sp>
    </p:spTree>
    <p:extLst>
      <p:ext uri="{BB962C8B-B14F-4D97-AF65-F5344CB8AC3E}">
        <p14:creationId xmlns:p14="http://schemas.microsoft.com/office/powerpoint/2010/main" val="269910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xmlns="" id="{CB4BBA0E-3A9D-4837-9261-6B50C55BFC11}"/>
              </a:ext>
            </a:extLst>
          </p:cNvPr>
          <p:cNvSpPr>
            <a:spLocks noGrp="1" noRot="1" noChangeAspect="1" noChangeArrowheads="1" noTextEdit="1"/>
          </p:cNvSpPr>
          <p:nvPr>
            <p:ph type="sldImg"/>
          </p:nvPr>
        </p:nvSpPr>
        <p:spPr>
          <a:ln/>
        </p:spPr>
      </p:sp>
      <p:sp>
        <p:nvSpPr>
          <p:cNvPr id="92163" name="Notes Placeholder 2">
            <a:extLst>
              <a:ext uri="{FF2B5EF4-FFF2-40B4-BE49-F238E27FC236}">
                <a16:creationId xmlns:a16="http://schemas.microsoft.com/office/drawing/2014/main" xmlns="" id="{2F3161F6-A005-4107-B0E6-8CCCDCE1F0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92164" name="Slide Number Placeholder 3">
            <a:extLst>
              <a:ext uri="{FF2B5EF4-FFF2-40B4-BE49-F238E27FC236}">
                <a16:creationId xmlns:a16="http://schemas.microsoft.com/office/drawing/2014/main" xmlns="" id="{FC042900-9D06-46F1-A097-470E58CA346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84B8F3C-62BF-4917-A627-5E00A63A0D2E}" type="slidenum">
              <a:rPr lang="en-US" altLang="en-US" smtClean="0">
                <a:latin typeface="Arial" panose="020B0604020202020204" pitchFamily="34" charset="0"/>
              </a:rPr>
              <a:pPr fontAlgn="base">
                <a:spcBef>
                  <a:spcPct val="0"/>
                </a:spcBef>
                <a:spcAft>
                  <a:spcPct val="0"/>
                </a:spcAft>
              </a:pPr>
              <a:t>199</a:t>
            </a:fld>
            <a:endParaRPr lang="th-TH" altLang="en-US">
              <a:latin typeface="Arial" panose="020B0604020202020204" pitchFamily="34" charset="0"/>
            </a:endParaRPr>
          </a:p>
        </p:txBody>
      </p:sp>
    </p:spTree>
    <p:extLst>
      <p:ext uri="{BB962C8B-B14F-4D97-AF65-F5344CB8AC3E}">
        <p14:creationId xmlns:p14="http://schemas.microsoft.com/office/powerpoint/2010/main" val="398700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xmlns="" id="{6814F0CB-3123-4AB8-A55C-248867250C55}"/>
              </a:ext>
            </a:extLst>
          </p:cNvPr>
          <p:cNvSpPr>
            <a:spLocks noGrp="1" noRot="1" noChangeAspect="1" noChangeArrowheads="1" noTextEdit="1"/>
          </p:cNvSpPr>
          <p:nvPr>
            <p:ph type="sldImg"/>
          </p:nvPr>
        </p:nvSpPr>
        <p:spPr>
          <a:ln/>
        </p:spPr>
      </p:sp>
      <p:sp>
        <p:nvSpPr>
          <p:cNvPr id="169987" name="Notes Placeholder 2">
            <a:extLst>
              <a:ext uri="{FF2B5EF4-FFF2-40B4-BE49-F238E27FC236}">
                <a16:creationId xmlns:a16="http://schemas.microsoft.com/office/drawing/2014/main" xmlns="" id="{BE675975-CDB3-49E2-8F3E-298B59D8306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69988" name="Slide Number Placeholder 3">
            <a:extLst>
              <a:ext uri="{FF2B5EF4-FFF2-40B4-BE49-F238E27FC236}">
                <a16:creationId xmlns:a16="http://schemas.microsoft.com/office/drawing/2014/main" xmlns="" id="{D2487D50-D1C2-462C-9A3A-E8E0729AA5D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6D37378-8691-4F51-A386-E5804BE641BF}" type="slidenum">
              <a:rPr lang="en-US" altLang="en-US" smtClean="0">
                <a:latin typeface="Arial" panose="020B0604020202020204" pitchFamily="34" charset="0"/>
              </a:rPr>
              <a:pPr fontAlgn="base">
                <a:spcBef>
                  <a:spcPct val="0"/>
                </a:spcBef>
                <a:spcAft>
                  <a:spcPct val="0"/>
                </a:spcAft>
              </a:pPr>
              <a:t>239</a:t>
            </a:fld>
            <a:endParaRPr lang="th-TH" altLang="en-US">
              <a:latin typeface="Arial" panose="020B0604020202020204" pitchFamily="34" charset="0"/>
            </a:endParaRPr>
          </a:p>
        </p:txBody>
      </p:sp>
    </p:spTree>
    <p:extLst>
      <p:ext uri="{BB962C8B-B14F-4D97-AF65-F5344CB8AC3E}">
        <p14:creationId xmlns:p14="http://schemas.microsoft.com/office/powerpoint/2010/main" val="104483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xmlns="" id="{0E08EE52-8DF3-4AE8-924F-8B090CF1F89D}"/>
              </a:ext>
            </a:extLst>
          </p:cNvPr>
          <p:cNvSpPr>
            <a:spLocks noGrp="1" noRot="1" noChangeAspect="1" noChangeArrowheads="1" noTextEdit="1"/>
          </p:cNvSpPr>
          <p:nvPr>
            <p:ph type="sldImg"/>
          </p:nvPr>
        </p:nvSpPr>
        <p:spPr>
          <a:ln/>
        </p:spPr>
      </p:sp>
      <p:sp>
        <p:nvSpPr>
          <p:cNvPr id="172035" name="Notes Placeholder 2">
            <a:extLst>
              <a:ext uri="{FF2B5EF4-FFF2-40B4-BE49-F238E27FC236}">
                <a16:creationId xmlns:a16="http://schemas.microsoft.com/office/drawing/2014/main" xmlns="" id="{B484FF42-8C4E-41AB-B83F-7718BF048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72036" name="Slide Number Placeholder 3">
            <a:extLst>
              <a:ext uri="{FF2B5EF4-FFF2-40B4-BE49-F238E27FC236}">
                <a16:creationId xmlns:a16="http://schemas.microsoft.com/office/drawing/2014/main" xmlns="" id="{63F26339-EA4F-4979-94D3-68DFA2812B9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C67B664-E9F0-4852-9A00-9452AA491C2A}" type="slidenum">
              <a:rPr lang="en-US" altLang="en-US" smtClean="0">
                <a:latin typeface="Arial" panose="020B0604020202020204" pitchFamily="34" charset="0"/>
              </a:rPr>
              <a:pPr fontAlgn="base">
                <a:spcBef>
                  <a:spcPct val="0"/>
                </a:spcBef>
                <a:spcAft>
                  <a:spcPct val="0"/>
                </a:spcAft>
              </a:pPr>
              <a:t>240</a:t>
            </a:fld>
            <a:endParaRPr lang="th-TH" altLang="en-US">
              <a:latin typeface="Arial" panose="020B0604020202020204" pitchFamily="34" charset="0"/>
            </a:endParaRPr>
          </a:p>
        </p:txBody>
      </p:sp>
    </p:spTree>
    <p:extLst>
      <p:ext uri="{BB962C8B-B14F-4D97-AF65-F5344CB8AC3E}">
        <p14:creationId xmlns:p14="http://schemas.microsoft.com/office/powerpoint/2010/main" val="1346754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xmlns="" id="{24F2E569-7DEF-4898-8023-9B4A599EC9EB}"/>
              </a:ext>
            </a:extLst>
          </p:cNvPr>
          <p:cNvSpPr>
            <a:spLocks noGrp="1" noRot="1" noChangeAspect="1" noChangeArrowheads="1" noTextEdit="1"/>
          </p:cNvSpPr>
          <p:nvPr>
            <p:ph type="sldImg"/>
          </p:nvPr>
        </p:nvSpPr>
        <p:spPr>
          <a:ln/>
        </p:spPr>
      </p:sp>
      <p:sp>
        <p:nvSpPr>
          <p:cNvPr id="174083" name="Notes Placeholder 2">
            <a:extLst>
              <a:ext uri="{FF2B5EF4-FFF2-40B4-BE49-F238E27FC236}">
                <a16:creationId xmlns:a16="http://schemas.microsoft.com/office/drawing/2014/main" xmlns="" id="{FE0065EF-A5F0-498C-A890-52AFBC3548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74084" name="Slide Number Placeholder 3">
            <a:extLst>
              <a:ext uri="{FF2B5EF4-FFF2-40B4-BE49-F238E27FC236}">
                <a16:creationId xmlns:a16="http://schemas.microsoft.com/office/drawing/2014/main" xmlns="" id="{408591CD-630B-4AAE-BE3D-0C7C89E1717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8B809084-975E-4E6D-870D-9A0A7647F6E6}" type="slidenum">
              <a:rPr lang="en-US" altLang="en-US" smtClean="0">
                <a:latin typeface="Arial" panose="020B0604020202020204" pitchFamily="34" charset="0"/>
              </a:rPr>
              <a:pPr fontAlgn="base">
                <a:spcBef>
                  <a:spcPct val="0"/>
                </a:spcBef>
                <a:spcAft>
                  <a:spcPct val="0"/>
                </a:spcAft>
              </a:pPr>
              <a:t>241</a:t>
            </a:fld>
            <a:endParaRPr lang="th-TH" altLang="en-US">
              <a:latin typeface="Arial" panose="020B0604020202020204" pitchFamily="34" charset="0"/>
            </a:endParaRPr>
          </a:p>
        </p:txBody>
      </p:sp>
    </p:spTree>
    <p:extLst>
      <p:ext uri="{BB962C8B-B14F-4D97-AF65-F5344CB8AC3E}">
        <p14:creationId xmlns:p14="http://schemas.microsoft.com/office/powerpoint/2010/main" val="2433241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xmlns="" id="{C3DA3309-0BA3-40FE-9EFC-07B4082A723F}"/>
              </a:ext>
            </a:extLst>
          </p:cNvPr>
          <p:cNvSpPr>
            <a:spLocks noGrp="1" noRot="1" noChangeAspect="1" noChangeArrowheads="1" noTextEdit="1"/>
          </p:cNvSpPr>
          <p:nvPr>
            <p:ph type="sldImg"/>
          </p:nvPr>
        </p:nvSpPr>
        <p:spPr>
          <a:ln/>
        </p:spPr>
      </p:sp>
      <p:sp>
        <p:nvSpPr>
          <p:cNvPr id="176131" name="Notes Placeholder 2">
            <a:extLst>
              <a:ext uri="{FF2B5EF4-FFF2-40B4-BE49-F238E27FC236}">
                <a16:creationId xmlns:a16="http://schemas.microsoft.com/office/drawing/2014/main" xmlns="" id="{4469A037-1F1B-4CC3-BCCB-7AE6D7448EF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76132" name="Slide Number Placeholder 3">
            <a:extLst>
              <a:ext uri="{FF2B5EF4-FFF2-40B4-BE49-F238E27FC236}">
                <a16:creationId xmlns:a16="http://schemas.microsoft.com/office/drawing/2014/main" xmlns="" id="{DCB66781-2516-4BAA-8E2A-F2EED513720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F7E48E4-F386-4CE6-825F-7E2849F86F72}" type="slidenum">
              <a:rPr lang="en-US" altLang="en-US" smtClean="0">
                <a:latin typeface="Arial" panose="020B0604020202020204" pitchFamily="34" charset="0"/>
              </a:rPr>
              <a:pPr fontAlgn="base">
                <a:spcBef>
                  <a:spcPct val="0"/>
                </a:spcBef>
                <a:spcAft>
                  <a:spcPct val="0"/>
                </a:spcAft>
              </a:pPr>
              <a:t>242</a:t>
            </a:fld>
            <a:endParaRPr lang="th-TH" altLang="en-US">
              <a:latin typeface="Arial" panose="020B0604020202020204" pitchFamily="34" charset="0"/>
            </a:endParaRPr>
          </a:p>
        </p:txBody>
      </p:sp>
    </p:spTree>
    <p:extLst>
      <p:ext uri="{BB962C8B-B14F-4D97-AF65-F5344CB8AC3E}">
        <p14:creationId xmlns:p14="http://schemas.microsoft.com/office/powerpoint/2010/main" val="831729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xmlns="" id="{CF5179EC-8EB2-4E79-BF09-BA33FC54EF3A}"/>
              </a:ext>
            </a:extLst>
          </p:cNvPr>
          <p:cNvSpPr>
            <a:spLocks noGrp="1" noRot="1" noChangeAspect="1" noChangeArrowheads="1" noTextEdit="1"/>
          </p:cNvSpPr>
          <p:nvPr>
            <p:ph type="sldImg"/>
          </p:nvPr>
        </p:nvSpPr>
        <p:spPr>
          <a:ln/>
        </p:spPr>
      </p:sp>
      <p:sp>
        <p:nvSpPr>
          <p:cNvPr id="178179" name="Notes Placeholder 2">
            <a:extLst>
              <a:ext uri="{FF2B5EF4-FFF2-40B4-BE49-F238E27FC236}">
                <a16:creationId xmlns:a16="http://schemas.microsoft.com/office/drawing/2014/main" xmlns="" id="{E020953B-DEF6-4CDB-8713-9092E795202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78180" name="Slide Number Placeholder 3">
            <a:extLst>
              <a:ext uri="{FF2B5EF4-FFF2-40B4-BE49-F238E27FC236}">
                <a16:creationId xmlns:a16="http://schemas.microsoft.com/office/drawing/2014/main" xmlns="" id="{AC2CF91B-DD2E-4E4B-94C8-C07ED8F8B27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6D2824C-79C1-4971-B91A-A959B2BB134A}" type="slidenum">
              <a:rPr lang="en-US" altLang="en-US" smtClean="0">
                <a:latin typeface="Arial" panose="020B0604020202020204" pitchFamily="34" charset="0"/>
              </a:rPr>
              <a:pPr fontAlgn="base">
                <a:spcBef>
                  <a:spcPct val="0"/>
                </a:spcBef>
                <a:spcAft>
                  <a:spcPct val="0"/>
                </a:spcAft>
              </a:pPr>
              <a:t>243</a:t>
            </a:fld>
            <a:endParaRPr lang="th-TH" altLang="en-US">
              <a:latin typeface="Arial" panose="020B0604020202020204" pitchFamily="34" charset="0"/>
            </a:endParaRPr>
          </a:p>
        </p:txBody>
      </p:sp>
    </p:spTree>
    <p:extLst>
      <p:ext uri="{BB962C8B-B14F-4D97-AF65-F5344CB8AC3E}">
        <p14:creationId xmlns:p14="http://schemas.microsoft.com/office/powerpoint/2010/main" val="1625943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xmlns="" id="{D9B20519-53FB-46D5-89F6-EFEC0796DC97}"/>
              </a:ext>
            </a:extLst>
          </p:cNvPr>
          <p:cNvSpPr>
            <a:spLocks noGrp="1" noRot="1" noChangeAspect="1" noChangeArrowheads="1" noTextEdit="1"/>
          </p:cNvSpPr>
          <p:nvPr>
            <p:ph type="sldImg"/>
          </p:nvPr>
        </p:nvSpPr>
        <p:spPr>
          <a:ln/>
        </p:spPr>
      </p:sp>
      <p:sp>
        <p:nvSpPr>
          <p:cNvPr id="180227" name="Notes Placeholder 2">
            <a:extLst>
              <a:ext uri="{FF2B5EF4-FFF2-40B4-BE49-F238E27FC236}">
                <a16:creationId xmlns:a16="http://schemas.microsoft.com/office/drawing/2014/main" xmlns="" id="{8560332C-797D-4BEF-9C7C-F5F179002A6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80228" name="Slide Number Placeholder 3">
            <a:extLst>
              <a:ext uri="{FF2B5EF4-FFF2-40B4-BE49-F238E27FC236}">
                <a16:creationId xmlns:a16="http://schemas.microsoft.com/office/drawing/2014/main" xmlns="" id="{8E4F7820-0160-4964-844B-986485F8E85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19F8D65-D6B2-4334-8EC8-1E708F883FC5}" type="slidenum">
              <a:rPr lang="en-US" altLang="en-US" smtClean="0">
                <a:latin typeface="Arial" panose="020B0604020202020204" pitchFamily="34" charset="0"/>
              </a:rPr>
              <a:pPr fontAlgn="base">
                <a:spcBef>
                  <a:spcPct val="0"/>
                </a:spcBef>
                <a:spcAft>
                  <a:spcPct val="0"/>
                </a:spcAft>
              </a:pPr>
              <a:t>244</a:t>
            </a:fld>
            <a:endParaRPr lang="th-TH" altLang="en-US">
              <a:latin typeface="Arial" panose="020B0604020202020204" pitchFamily="34" charset="0"/>
            </a:endParaRPr>
          </a:p>
        </p:txBody>
      </p:sp>
    </p:spTree>
    <p:extLst>
      <p:ext uri="{BB962C8B-B14F-4D97-AF65-F5344CB8AC3E}">
        <p14:creationId xmlns:p14="http://schemas.microsoft.com/office/powerpoint/2010/main" val="565735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xmlns="" id="{3BFBE0D8-4CF0-4444-9B94-5FB354FA362C}"/>
              </a:ext>
            </a:extLst>
          </p:cNvPr>
          <p:cNvSpPr>
            <a:spLocks noGrp="1" noRot="1" noChangeAspect="1" noChangeArrowheads="1" noTextEdit="1"/>
          </p:cNvSpPr>
          <p:nvPr>
            <p:ph type="sldImg"/>
          </p:nvPr>
        </p:nvSpPr>
        <p:spPr>
          <a:ln/>
        </p:spPr>
      </p:sp>
      <p:sp>
        <p:nvSpPr>
          <p:cNvPr id="182275" name="Notes Placeholder 2">
            <a:extLst>
              <a:ext uri="{FF2B5EF4-FFF2-40B4-BE49-F238E27FC236}">
                <a16:creationId xmlns:a16="http://schemas.microsoft.com/office/drawing/2014/main" xmlns="" id="{7CA92AAE-68E8-4A09-AC70-D3BF3301B29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82276" name="Slide Number Placeholder 3">
            <a:extLst>
              <a:ext uri="{FF2B5EF4-FFF2-40B4-BE49-F238E27FC236}">
                <a16:creationId xmlns:a16="http://schemas.microsoft.com/office/drawing/2014/main" xmlns="" id="{563353FC-C129-4F21-8E6E-FB9B1498ADF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CBD80C5-9C36-4547-8BAB-C062C81F6BA9}" type="slidenum">
              <a:rPr lang="en-US" altLang="en-US" smtClean="0">
                <a:latin typeface="Arial" panose="020B0604020202020204" pitchFamily="34" charset="0"/>
              </a:rPr>
              <a:pPr fontAlgn="base">
                <a:spcBef>
                  <a:spcPct val="0"/>
                </a:spcBef>
                <a:spcAft>
                  <a:spcPct val="0"/>
                </a:spcAft>
              </a:pPr>
              <a:t>245</a:t>
            </a:fld>
            <a:endParaRPr lang="th-TH" altLang="en-US">
              <a:latin typeface="Arial" panose="020B0604020202020204" pitchFamily="34" charset="0"/>
            </a:endParaRPr>
          </a:p>
        </p:txBody>
      </p:sp>
    </p:spTree>
    <p:extLst>
      <p:ext uri="{BB962C8B-B14F-4D97-AF65-F5344CB8AC3E}">
        <p14:creationId xmlns:p14="http://schemas.microsoft.com/office/powerpoint/2010/main" val="416677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xmlns="" id="{C55A6B62-ED76-470F-AC0D-37270237382D}"/>
              </a:ext>
            </a:extLst>
          </p:cNvPr>
          <p:cNvSpPr>
            <a:spLocks noGrp="1" noRot="1" noChangeAspect="1" noChangeArrowheads="1" noTextEdit="1"/>
          </p:cNvSpPr>
          <p:nvPr>
            <p:ph type="sldImg"/>
          </p:nvPr>
        </p:nvSpPr>
        <p:spPr>
          <a:ln/>
        </p:spPr>
      </p:sp>
      <p:sp>
        <p:nvSpPr>
          <p:cNvPr id="184323" name="Notes Placeholder 2">
            <a:extLst>
              <a:ext uri="{FF2B5EF4-FFF2-40B4-BE49-F238E27FC236}">
                <a16:creationId xmlns:a16="http://schemas.microsoft.com/office/drawing/2014/main" xmlns="" id="{8F02B253-EC05-4F7B-B0F8-52DDCE9391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84324" name="Slide Number Placeholder 3">
            <a:extLst>
              <a:ext uri="{FF2B5EF4-FFF2-40B4-BE49-F238E27FC236}">
                <a16:creationId xmlns:a16="http://schemas.microsoft.com/office/drawing/2014/main" xmlns="" id="{5B36D3C6-D868-4445-8375-897529F3799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E6B8126-5DF0-401C-B9FD-B7DF76B837A7}" type="slidenum">
              <a:rPr lang="en-US" altLang="en-US" smtClean="0">
                <a:latin typeface="Arial" panose="020B0604020202020204" pitchFamily="34" charset="0"/>
              </a:rPr>
              <a:pPr fontAlgn="base">
                <a:spcBef>
                  <a:spcPct val="0"/>
                </a:spcBef>
                <a:spcAft>
                  <a:spcPct val="0"/>
                </a:spcAft>
              </a:pPr>
              <a:t>246</a:t>
            </a:fld>
            <a:endParaRPr lang="th-TH" altLang="en-US">
              <a:latin typeface="Arial" panose="020B0604020202020204" pitchFamily="34" charset="0"/>
            </a:endParaRPr>
          </a:p>
        </p:txBody>
      </p:sp>
    </p:spTree>
    <p:extLst>
      <p:ext uri="{BB962C8B-B14F-4D97-AF65-F5344CB8AC3E}">
        <p14:creationId xmlns:p14="http://schemas.microsoft.com/office/powerpoint/2010/main" val="863050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xmlns="" id="{E7BBD0EA-854A-4934-AD03-4F436BE3CEA7}"/>
              </a:ext>
            </a:extLst>
          </p:cNvPr>
          <p:cNvSpPr>
            <a:spLocks noGrp="1" noRot="1" noChangeAspect="1" noChangeArrowheads="1" noTextEdit="1"/>
          </p:cNvSpPr>
          <p:nvPr>
            <p:ph type="sldImg"/>
          </p:nvPr>
        </p:nvSpPr>
        <p:spPr>
          <a:ln/>
        </p:spPr>
      </p:sp>
      <p:sp>
        <p:nvSpPr>
          <p:cNvPr id="186371" name="Notes Placeholder 2">
            <a:extLst>
              <a:ext uri="{FF2B5EF4-FFF2-40B4-BE49-F238E27FC236}">
                <a16:creationId xmlns:a16="http://schemas.microsoft.com/office/drawing/2014/main" xmlns="" id="{13501EC5-1EB9-4F02-B2FC-BEA64FCA1A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86372" name="Slide Number Placeholder 3">
            <a:extLst>
              <a:ext uri="{FF2B5EF4-FFF2-40B4-BE49-F238E27FC236}">
                <a16:creationId xmlns:a16="http://schemas.microsoft.com/office/drawing/2014/main" xmlns="" id="{891E474D-072E-44B0-B49A-03EF7ACC98E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1615303-E134-46E3-A6C9-4753EB8BAAAA}" type="slidenum">
              <a:rPr lang="en-US" altLang="en-US" smtClean="0">
                <a:latin typeface="Arial" panose="020B0604020202020204" pitchFamily="34" charset="0"/>
              </a:rPr>
              <a:pPr fontAlgn="base">
                <a:spcBef>
                  <a:spcPct val="0"/>
                </a:spcBef>
                <a:spcAft>
                  <a:spcPct val="0"/>
                </a:spcAft>
              </a:pPr>
              <a:t>247</a:t>
            </a:fld>
            <a:endParaRPr lang="th-TH" altLang="en-US">
              <a:latin typeface="Arial" panose="020B0604020202020204" pitchFamily="34" charset="0"/>
            </a:endParaRPr>
          </a:p>
        </p:txBody>
      </p:sp>
    </p:spTree>
    <p:extLst>
      <p:ext uri="{BB962C8B-B14F-4D97-AF65-F5344CB8AC3E}">
        <p14:creationId xmlns:p14="http://schemas.microsoft.com/office/powerpoint/2010/main" val="2837436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xmlns="" id="{5B726D8F-9B82-4BD1-8AEA-B4D69890358D}"/>
              </a:ext>
            </a:extLst>
          </p:cNvPr>
          <p:cNvSpPr>
            <a:spLocks noGrp="1" noRot="1" noChangeAspect="1" noChangeArrowheads="1" noTextEdit="1"/>
          </p:cNvSpPr>
          <p:nvPr>
            <p:ph type="sldImg"/>
          </p:nvPr>
        </p:nvSpPr>
        <p:spPr>
          <a:ln/>
        </p:spPr>
      </p:sp>
      <p:sp>
        <p:nvSpPr>
          <p:cNvPr id="188419" name="Notes Placeholder 2">
            <a:extLst>
              <a:ext uri="{FF2B5EF4-FFF2-40B4-BE49-F238E27FC236}">
                <a16:creationId xmlns:a16="http://schemas.microsoft.com/office/drawing/2014/main" xmlns="" id="{9081FD98-20AC-4FCC-901B-8D6A3449274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88420" name="Slide Number Placeholder 3">
            <a:extLst>
              <a:ext uri="{FF2B5EF4-FFF2-40B4-BE49-F238E27FC236}">
                <a16:creationId xmlns:a16="http://schemas.microsoft.com/office/drawing/2014/main" xmlns="" id="{4CF04D48-63FC-4426-A90D-53677F6651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9BB45F0-6D7B-44B6-84C4-ACDFB5A0CE7C}" type="slidenum">
              <a:rPr lang="en-US" altLang="en-US" smtClean="0">
                <a:latin typeface="Arial" panose="020B0604020202020204" pitchFamily="34" charset="0"/>
              </a:rPr>
              <a:pPr fontAlgn="base">
                <a:spcBef>
                  <a:spcPct val="0"/>
                </a:spcBef>
                <a:spcAft>
                  <a:spcPct val="0"/>
                </a:spcAft>
              </a:pPr>
              <a:t>248</a:t>
            </a:fld>
            <a:endParaRPr lang="th-TH" altLang="en-US">
              <a:latin typeface="Arial" panose="020B0604020202020204" pitchFamily="34" charset="0"/>
            </a:endParaRPr>
          </a:p>
        </p:txBody>
      </p:sp>
    </p:spTree>
    <p:extLst>
      <p:ext uri="{BB962C8B-B14F-4D97-AF65-F5344CB8AC3E}">
        <p14:creationId xmlns:p14="http://schemas.microsoft.com/office/powerpoint/2010/main" val="325382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xmlns="" id="{C5560D24-FE41-4739-8E02-E0400A9AD005}"/>
              </a:ext>
            </a:extLst>
          </p:cNvPr>
          <p:cNvSpPr>
            <a:spLocks noGrp="1" noRot="1" noChangeAspect="1" noChangeArrowheads="1" noTextEdit="1"/>
          </p:cNvSpPr>
          <p:nvPr>
            <p:ph type="sldImg"/>
          </p:nvPr>
        </p:nvSpPr>
        <p:spPr>
          <a:ln/>
        </p:spPr>
      </p:sp>
      <p:sp>
        <p:nvSpPr>
          <p:cNvPr id="94211" name="Notes Placeholder 2">
            <a:extLst>
              <a:ext uri="{FF2B5EF4-FFF2-40B4-BE49-F238E27FC236}">
                <a16:creationId xmlns:a16="http://schemas.microsoft.com/office/drawing/2014/main" xmlns="" id="{70ECAD2C-43D6-4CFB-9C39-5445F8C3EB4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94212" name="Slide Number Placeholder 3">
            <a:extLst>
              <a:ext uri="{FF2B5EF4-FFF2-40B4-BE49-F238E27FC236}">
                <a16:creationId xmlns:a16="http://schemas.microsoft.com/office/drawing/2014/main" xmlns="" id="{D06E0CE7-7DBF-41B8-8FD3-24AB4251F88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A605D60-4E37-4AA2-B28E-5CC5C7BCFBBF}" type="slidenum">
              <a:rPr lang="en-US" altLang="en-US" smtClean="0">
                <a:latin typeface="Arial" panose="020B0604020202020204" pitchFamily="34" charset="0"/>
              </a:rPr>
              <a:pPr fontAlgn="base">
                <a:spcBef>
                  <a:spcPct val="0"/>
                </a:spcBef>
                <a:spcAft>
                  <a:spcPct val="0"/>
                </a:spcAft>
              </a:pPr>
              <a:t>200</a:t>
            </a:fld>
            <a:endParaRPr lang="th-TH" altLang="en-US">
              <a:latin typeface="Arial" panose="020B0604020202020204" pitchFamily="34" charset="0"/>
            </a:endParaRPr>
          </a:p>
        </p:txBody>
      </p:sp>
    </p:spTree>
    <p:extLst>
      <p:ext uri="{BB962C8B-B14F-4D97-AF65-F5344CB8AC3E}">
        <p14:creationId xmlns:p14="http://schemas.microsoft.com/office/powerpoint/2010/main" val="3974645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xmlns="" id="{A9430E61-1F2D-4B08-9CCD-A0C6C60E4860}"/>
              </a:ext>
            </a:extLst>
          </p:cNvPr>
          <p:cNvSpPr>
            <a:spLocks noGrp="1" noRot="1" noChangeAspect="1" noChangeArrowheads="1" noTextEdit="1"/>
          </p:cNvSpPr>
          <p:nvPr>
            <p:ph type="sldImg"/>
          </p:nvPr>
        </p:nvSpPr>
        <p:spPr>
          <a:ln/>
        </p:spPr>
      </p:sp>
      <p:sp>
        <p:nvSpPr>
          <p:cNvPr id="190467" name="Notes Placeholder 2">
            <a:extLst>
              <a:ext uri="{FF2B5EF4-FFF2-40B4-BE49-F238E27FC236}">
                <a16:creationId xmlns:a16="http://schemas.microsoft.com/office/drawing/2014/main" xmlns="" id="{95FC8489-06D9-4045-B5DF-F66C5907CA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90468" name="Slide Number Placeholder 3">
            <a:extLst>
              <a:ext uri="{FF2B5EF4-FFF2-40B4-BE49-F238E27FC236}">
                <a16:creationId xmlns:a16="http://schemas.microsoft.com/office/drawing/2014/main" xmlns="" id="{1BB2B73F-DCBD-4596-A223-8F25A22B64F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B2E9C16-9931-487D-80F3-99CD39CA03FC}" type="slidenum">
              <a:rPr lang="en-US" altLang="en-US" smtClean="0">
                <a:latin typeface="Arial" panose="020B0604020202020204" pitchFamily="34" charset="0"/>
              </a:rPr>
              <a:pPr fontAlgn="base">
                <a:spcBef>
                  <a:spcPct val="0"/>
                </a:spcBef>
                <a:spcAft>
                  <a:spcPct val="0"/>
                </a:spcAft>
              </a:pPr>
              <a:t>249</a:t>
            </a:fld>
            <a:endParaRPr lang="th-TH" altLang="en-US">
              <a:latin typeface="Arial" panose="020B0604020202020204" pitchFamily="34" charset="0"/>
            </a:endParaRPr>
          </a:p>
        </p:txBody>
      </p:sp>
    </p:spTree>
    <p:extLst>
      <p:ext uri="{BB962C8B-B14F-4D97-AF65-F5344CB8AC3E}">
        <p14:creationId xmlns:p14="http://schemas.microsoft.com/office/powerpoint/2010/main" val="1364902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xmlns="" id="{761A12F1-0C89-4EDC-9A6D-A6006788F330}"/>
              </a:ext>
            </a:extLst>
          </p:cNvPr>
          <p:cNvSpPr>
            <a:spLocks noGrp="1" noRot="1" noChangeAspect="1" noChangeArrowheads="1" noTextEdit="1"/>
          </p:cNvSpPr>
          <p:nvPr>
            <p:ph type="sldImg"/>
          </p:nvPr>
        </p:nvSpPr>
        <p:spPr>
          <a:ln/>
        </p:spPr>
      </p:sp>
      <p:sp>
        <p:nvSpPr>
          <p:cNvPr id="192515" name="Notes Placeholder 2">
            <a:extLst>
              <a:ext uri="{FF2B5EF4-FFF2-40B4-BE49-F238E27FC236}">
                <a16:creationId xmlns:a16="http://schemas.microsoft.com/office/drawing/2014/main" xmlns="" id="{E185EF9F-7A5B-42EB-B8B2-47945F8581D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92516" name="Slide Number Placeholder 3">
            <a:extLst>
              <a:ext uri="{FF2B5EF4-FFF2-40B4-BE49-F238E27FC236}">
                <a16:creationId xmlns:a16="http://schemas.microsoft.com/office/drawing/2014/main" xmlns="" id="{4D2D44D3-3550-4F74-B98C-4E620D6A612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A7FDAB3-60DA-4B49-8F59-A09119DACEAF}" type="slidenum">
              <a:rPr lang="en-US" altLang="en-US" smtClean="0">
                <a:latin typeface="Arial" panose="020B0604020202020204" pitchFamily="34" charset="0"/>
              </a:rPr>
              <a:pPr fontAlgn="base">
                <a:spcBef>
                  <a:spcPct val="0"/>
                </a:spcBef>
                <a:spcAft>
                  <a:spcPct val="0"/>
                </a:spcAft>
              </a:pPr>
              <a:t>250</a:t>
            </a:fld>
            <a:endParaRPr lang="th-TH" altLang="en-US">
              <a:latin typeface="Arial" panose="020B0604020202020204" pitchFamily="34" charset="0"/>
            </a:endParaRPr>
          </a:p>
        </p:txBody>
      </p:sp>
    </p:spTree>
    <p:extLst>
      <p:ext uri="{BB962C8B-B14F-4D97-AF65-F5344CB8AC3E}">
        <p14:creationId xmlns:p14="http://schemas.microsoft.com/office/powerpoint/2010/main" val="1092585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xmlns="" id="{7F32E701-EB0D-46CF-BDAC-40CB0D8342A7}"/>
              </a:ext>
            </a:extLst>
          </p:cNvPr>
          <p:cNvSpPr>
            <a:spLocks noGrp="1" noRot="1" noChangeAspect="1" noChangeArrowheads="1" noTextEdit="1"/>
          </p:cNvSpPr>
          <p:nvPr>
            <p:ph type="sldImg"/>
          </p:nvPr>
        </p:nvSpPr>
        <p:spPr>
          <a:ln/>
        </p:spPr>
      </p:sp>
      <p:sp>
        <p:nvSpPr>
          <p:cNvPr id="194563" name="Notes Placeholder 2">
            <a:extLst>
              <a:ext uri="{FF2B5EF4-FFF2-40B4-BE49-F238E27FC236}">
                <a16:creationId xmlns:a16="http://schemas.microsoft.com/office/drawing/2014/main" xmlns="" id="{66ED3A04-190D-401D-9093-C59D2394ACA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94564" name="Slide Number Placeholder 3">
            <a:extLst>
              <a:ext uri="{FF2B5EF4-FFF2-40B4-BE49-F238E27FC236}">
                <a16:creationId xmlns:a16="http://schemas.microsoft.com/office/drawing/2014/main" xmlns="" id="{BD11D0B0-91B4-493B-8AE9-ADF055EDEC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D725751-8BE4-4927-B2E3-1D2D1AB94535}" type="slidenum">
              <a:rPr lang="en-US" altLang="en-US" smtClean="0">
                <a:latin typeface="Arial" panose="020B0604020202020204" pitchFamily="34" charset="0"/>
              </a:rPr>
              <a:pPr fontAlgn="base">
                <a:spcBef>
                  <a:spcPct val="0"/>
                </a:spcBef>
                <a:spcAft>
                  <a:spcPct val="0"/>
                </a:spcAft>
              </a:pPr>
              <a:t>251</a:t>
            </a:fld>
            <a:endParaRPr lang="th-TH" altLang="en-US">
              <a:latin typeface="Arial" panose="020B0604020202020204" pitchFamily="34" charset="0"/>
            </a:endParaRPr>
          </a:p>
        </p:txBody>
      </p:sp>
    </p:spTree>
    <p:extLst>
      <p:ext uri="{BB962C8B-B14F-4D97-AF65-F5344CB8AC3E}">
        <p14:creationId xmlns:p14="http://schemas.microsoft.com/office/powerpoint/2010/main" val="2772947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xmlns="" id="{7C1DD500-FBC2-4507-8005-2EE1C3CE538F}"/>
              </a:ext>
            </a:extLst>
          </p:cNvPr>
          <p:cNvSpPr>
            <a:spLocks noGrp="1" noRot="1" noChangeAspect="1" noChangeArrowheads="1" noTextEdit="1"/>
          </p:cNvSpPr>
          <p:nvPr>
            <p:ph type="sldImg"/>
          </p:nvPr>
        </p:nvSpPr>
        <p:spPr>
          <a:ln/>
        </p:spPr>
      </p:sp>
      <p:sp>
        <p:nvSpPr>
          <p:cNvPr id="196611" name="Notes Placeholder 2">
            <a:extLst>
              <a:ext uri="{FF2B5EF4-FFF2-40B4-BE49-F238E27FC236}">
                <a16:creationId xmlns:a16="http://schemas.microsoft.com/office/drawing/2014/main" xmlns="" id="{78791418-A9A3-42B1-B251-B84804152B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96612" name="Slide Number Placeholder 3">
            <a:extLst>
              <a:ext uri="{FF2B5EF4-FFF2-40B4-BE49-F238E27FC236}">
                <a16:creationId xmlns:a16="http://schemas.microsoft.com/office/drawing/2014/main" xmlns="" id="{BC64EE4E-0AF2-4EFF-9A01-A8ED0F0E35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63C5F8F-84E1-4B7E-9CF7-28EBB9C4929D}" type="slidenum">
              <a:rPr lang="en-US" altLang="en-US" smtClean="0">
                <a:latin typeface="Arial" panose="020B0604020202020204" pitchFamily="34" charset="0"/>
              </a:rPr>
              <a:pPr fontAlgn="base">
                <a:spcBef>
                  <a:spcPct val="0"/>
                </a:spcBef>
                <a:spcAft>
                  <a:spcPct val="0"/>
                </a:spcAft>
              </a:pPr>
              <a:t>252</a:t>
            </a:fld>
            <a:endParaRPr lang="th-TH" altLang="en-US">
              <a:latin typeface="Arial" panose="020B0604020202020204" pitchFamily="34" charset="0"/>
            </a:endParaRPr>
          </a:p>
        </p:txBody>
      </p:sp>
    </p:spTree>
    <p:extLst>
      <p:ext uri="{BB962C8B-B14F-4D97-AF65-F5344CB8AC3E}">
        <p14:creationId xmlns:p14="http://schemas.microsoft.com/office/powerpoint/2010/main" val="1652927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xmlns="" id="{A354189C-E77D-445F-9E2E-4B9E081D115B}"/>
              </a:ext>
            </a:extLst>
          </p:cNvPr>
          <p:cNvSpPr>
            <a:spLocks noGrp="1" noRot="1" noChangeAspect="1" noChangeArrowheads="1" noTextEdit="1"/>
          </p:cNvSpPr>
          <p:nvPr>
            <p:ph type="sldImg"/>
          </p:nvPr>
        </p:nvSpPr>
        <p:spPr>
          <a:ln/>
        </p:spPr>
      </p:sp>
      <p:sp>
        <p:nvSpPr>
          <p:cNvPr id="198659" name="Notes Placeholder 2">
            <a:extLst>
              <a:ext uri="{FF2B5EF4-FFF2-40B4-BE49-F238E27FC236}">
                <a16:creationId xmlns:a16="http://schemas.microsoft.com/office/drawing/2014/main" xmlns="" id="{477CCDAB-E43A-4645-8FC1-8353FF7CE8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98660" name="Slide Number Placeholder 3">
            <a:extLst>
              <a:ext uri="{FF2B5EF4-FFF2-40B4-BE49-F238E27FC236}">
                <a16:creationId xmlns:a16="http://schemas.microsoft.com/office/drawing/2014/main" xmlns="" id="{89CD0EDB-F002-4C77-90B4-5078A996544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22F2D1-C83E-4F13-B9DA-6FD8AA217D9E}" type="slidenum">
              <a:rPr lang="en-US" altLang="en-US" smtClean="0">
                <a:latin typeface="Arial" panose="020B0604020202020204" pitchFamily="34" charset="0"/>
              </a:rPr>
              <a:pPr fontAlgn="base">
                <a:spcBef>
                  <a:spcPct val="0"/>
                </a:spcBef>
                <a:spcAft>
                  <a:spcPct val="0"/>
                </a:spcAft>
              </a:pPr>
              <a:t>253</a:t>
            </a:fld>
            <a:endParaRPr lang="th-TH" altLang="en-US">
              <a:latin typeface="Arial" panose="020B0604020202020204" pitchFamily="34" charset="0"/>
            </a:endParaRPr>
          </a:p>
        </p:txBody>
      </p:sp>
    </p:spTree>
    <p:extLst>
      <p:ext uri="{BB962C8B-B14F-4D97-AF65-F5344CB8AC3E}">
        <p14:creationId xmlns:p14="http://schemas.microsoft.com/office/powerpoint/2010/main" val="3407392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xmlns="" id="{3E0DF75F-425E-41E7-AB8A-3800203B2FAA}"/>
              </a:ext>
            </a:extLst>
          </p:cNvPr>
          <p:cNvSpPr>
            <a:spLocks noGrp="1" noRot="1" noChangeAspect="1" noChangeArrowheads="1" noTextEdit="1"/>
          </p:cNvSpPr>
          <p:nvPr>
            <p:ph type="sldImg"/>
          </p:nvPr>
        </p:nvSpPr>
        <p:spPr>
          <a:ln/>
        </p:spPr>
      </p:sp>
      <p:sp>
        <p:nvSpPr>
          <p:cNvPr id="200707" name="Notes Placeholder 2">
            <a:extLst>
              <a:ext uri="{FF2B5EF4-FFF2-40B4-BE49-F238E27FC236}">
                <a16:creationId xmlns:a16="http://schemas.microsoft.com/office/drawing/2014/main" xmlns="" id="{5685265B-727F-4BAC-AC3A-917F6FEE7A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200708" name="Slide Number Placeholder 3">
            <a:extLst>
              <a:ext uri="{FF2B5EF4-FFF2-40B4-BE49-F238E27FC236}">
                <a16:creationId xmlns:a16="http://schemas.microsoft.com/office/drawing/2014/main" xmlns="" id="{EBD53325-E0AC-4C9E-8A2A-438A9AE448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070E7D1-5692-4011-92C9-000235AEAC08}" type="slidenum">
              <a:rPr lang="en-US" altLang="en-US" smtClean="0">
                <a:latin typeface="Arial" panose="020B0604020202020204" pitchFamily="34" charset="0"/>
              </a:rPr>
              <a:pPr fontAlgn="base">
                <a:spcBef>
                  <a:spcPct val="0"/>
                </a:spcBef>
                <a:spcAft>
                  <a:spcPct val="0"/>
                </a:spcAft>
              </a:pPr>
              <a:t>254</a:t>
            </a:fld>
            <a:endParaRPr lang="th-TH" altLang="en-US">
              <a:latin typeface="Arial" panose="020B0604020202020204" pitchFamily="34" charset="0"/>
            </a:endParaRPr>
          </a:p>
        </p:txBody>
      </p:sp>
    </p:spTree>
    <p:extLst>
      <p:ext uri="{BB962C8B-B14F-4D97-AF65-F5344CB8AC3E}">
        <p14:creationId xmlns:p14="http://schemas.microsoft.com/office/powerpoint/2010/main" val="793642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xmlns="" id="{3E0DF75F-425E-41E7-AB8A-3800203B2FAA}"/>
              </a:ext>
            </a:extLst>
          </p:cNvPr>
          <p:cNvSpPr>
            <a:spLocks noGrp="1" noRot="1" noChangeAspect="1" noChangeArrowheads="1" noTextEdit="1"/>
          </p:cNvSpPr>
          <p:nvPr>
            <p:ph type="sldImg"/>
          </p:nvPr>
        </p:nvSpPr>
        <p:spPr>
          <a:ln/>
        </p:spPr>
      </p:sp>
      <p:sp>
        <p:nvSpPr>
          <p:cNvPr id="200707" name="Notes Placeholder 2">
            <a:extLst>
              <a:ext uri="{FF2B5EF4-FFF2-40B4-BE49-F238E27FC236}">
                <a16:creationId xmlns:a16="http://schemas.microsoft.com/office/drawing/2014/main" xmlns="" id="{5685265B-727F-4BAC-AC3A-917F6FEE7A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200708" name="Slide Number Placeholder 3">
            <a:extLst>
              <a:ext uri="{FF2B5EF4-FFF2-40B4-BE49-F238E27FC236}">
                <a16:creationId xmlns:a16="http://schemas.microsoft.com/office/drawing/2014/main" xmlns="" id="{EBD53325-E0AC-4C9E-8A2A-438A9AE448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070E7D1-5692-4011-92C9-000235AEAC08}" type="slidenum">
              <a:rPr lang="en-US" altLang="en-US" smtClean="0">
                <a:latin typeface="Arial" panose="020B0604020202020204" pitchFamily="34" charset="0"/>
              </a:rPr>
              <a:pPr fontAlgn="base">
                <a:spcBef>
                  <a:spcPct val="0"/>
                </a:spcBef>
                <a:spcAft>
                  <a:spcPct val="0"/>
                </a:spcAft>
              </a:pPr>
              <a:t>255</a:t>
            </a:fld>
            <a:endParaRPr lang="th-TH" altLang="en-US">
              <a:latin typeface="Arial" panose="020B0604020202020204" pitchFamily="34" charset="0"/>
            </a:endParaRPr>
          </a:p>
        </p:txBody>
      </p:sp>
    </p:spTree>
    <p:extLst>
      <p:ext uri="{BB962C8B-B14F-4D97-AF65-F5344CB8AC3E}">
        <p14:creationId xmlns:p14="http://schemas.microsoft.com/office/powerpoint/2010/main" val="1655382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xmlns="" id="{3E0DF75F-425E-41E7-AB8A-3800203B2FAA}"/>
              </a:ext>
            </a:extLst>
          </p:cNvPr>
          <p:cNvSpPr>
            <a:spLocks noGrp="1" noRot="1" noChangeAspect="1" noChangeArrowheads="1" noTextEdit="1"/>
          </p:cNvSpPr>
          <p:nvPr>
            <p:ph type="sldImg"/>
          </p:nvPr>
        </p:nvSpPr>
        <p:spPr>
          <a:ln/>
        </p:spPr>
      </p:sp>
      <p:sp>
        <p:nvSpPr>
          <p:cNvPr id="200707" name="Notes Placeholder 2">
            <a:extLst>
              <a:ext uri="{FF2B5EF4-FFF2-40B4-BE49-F238E27FC236}">
                <a16:creationId xmlns:a16="http://schemas.microsoft.com/office/drawing/2014/main" xmlns="" id="{5685265B-727F-4BAC-AC3A-917F6FEE7A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200708" name="Slide Number Placeholder 3">
            <a:extLst>
              <a:ext uri="{FF2B5EF4-FFF2-40B4-BE49-F238E27FC236}">
                <a16:creationId xmlns:a16="http://schemas.microsoft.com/office/drawing/2014/main" xmlns="" id="{EBD53325-E0AC-4C9E-8A2A-438A9AE448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070E7D1-5692-4011-92C9-000235AEAC08}" type="slidenum">
              <a:rPr lang="en-US" altLang="en-US" smtClean="0">
                <a:latin typeface="Arial" panose="020B0604020202020204" pitchFamily="34" charset="0"/>
              </a:rPr>
              <a:pPr fontAlgn="base">
                <a:spcBef>
                  <a:spcPct val="0"/>
                </a:spcBef>
                <a:spcAft>
                  <a:spcPct val="0"/>
                </a:spcAft>
              </a:pPr>
              <a:t>256</a:t>
            </a:fld>
            <a:endParaRPr lang="th-TH" altLang="en-US">
              <a:latin typeface="Arial" panose="020B0604020202020204" pitchFamily="34" charset="0"/>
            </a:endParaRPr>
          </a:p>
        </p:txBody>
      </p:sp>
    </p:spTree>
    <p:extLst>
      <p:ext uri="{BB962C8B-B14F-4D97-AF65-F5344CB8AC3E}">
        <p14:creationId xmlns:p14="http://schemas.microsoft.com/office/powerpoint/2010/main" val="564049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xmlns="" id="{3E0DF75F-425E-41E7-AB8A-3800203B2FAA}"/>
              </a:ext>
            </a:extLst>
          </p:cNvPr>
          <p:cNvSpPr>
            <a:spLocks noGrp="1" noRot="1" noChangeAspect="1" noChangeArrowheads="1" noTextEdit="1"/>
          </p:cNvSpPr>
          <p:nvPr>
            <p:ph type="sldImg"/>
          </p:nvPr>
        </p:nvSpPr>
        <p:spPr>
          <a:ln/>
        </p:spPr>
      </p:sp>
      <p:sp>
        <p:nvSpPr>
          <p:cNvPr id="200707" name="Notes Placeholder 2">
            <a:extLst>
              <a:ext uri="{FF2B5EF4-FFF2-40B4-BE49-F238E27FC236}">
                <a16:creationId xmlns:a16="http://schemas.microsoft.com/office/drawing/2014/main" xmlns="" id="{5685265B-727F-4BAC-AC3A-917F6FEE7A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200708" name="Slide Number Placeholder 3">
            <a:extLst>
              <a:ext uri="{FF2B5EF4-FFF2-40B4-BE49-F238E27FC236}">
                <a16:creationId xmlns:a16="http://schemas.microsoft.com/office/drawing/2014/main" xmlns="" id="{EBD53325-E0AC-4C9E-8A2A-438A9AE448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070E7D1-5692-4011-92C9-000235AEAC08}" type="slidenum">
              <a:rPr lang="en-US" altLang="en-US" smtClean="0">
                <a:latin typeface="Arial" panose="020B0604020202020204" pitchFamily="34" charset="0"/>
              </a:rPr>
              <a:pPr fontAlgn="base">
                <a:spcBef>
                  <a:spcPct val="0"/>
                </a:spcBef>
                <a:spcAft>
                  <a:spcPct val="0"/>
                </a:spcAft>
              </a:pPr>
              <a:t>269</a:t>
            </a:fld>
            <a:endParaRPr lang="th-TH" altLang="en-US">
              <a:latin typeface="Arial" panose="020B0604020202020204" pitchFamily="34" charset="0"/>
            </a:endParaRPr>
          </a:p>
        </p:txBody>
      </p:sp>
    </p:spTree>
    <p:extLst>
      <p:ext uri="{BB962C8B-B14F-4D97-AF65-F5344CB8AC3E}">
        <p14:creationId xmlns:p14="http://schemas.microsoft.com/office/powerpoint/2010/main" val="24402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xmlns="" id="{3172CD1D-96A3-48AB-8269-357479D04447}"/>
              </a:ext>
            </a:extLst>
          </p:cNvPr>
          <p:cNvSpPr>
            <a:spLocks noGrp="1" noRot="1" noChangeAspect="1" noChangeArrowheads="1" noTextEdit="1"/>
          </p:cNvSpPr>
          <p:nvPr>
            <p:ph type="sldImg"/>
          </p:nvPr>
        </p:nvSpPr>
        <p:spPr>
          <a:ln/>
        </p:spPr>
      </p:sp>
      <p:sp>
        <p:nvSpPr>
          <p:cNvPr id="96259" name="Notes Placeholder 2">
            <a:extLst>
              <a:ext uri="{FF2B5EF4-FFF2-40B4-BE49-F238E27FC236}">
                <a16:creationId xmlns:a16="http://schemas.microsoft.com/office/drawing/2014/main" xmlns="" id="{9C545B09-F69E-47D4-AC45-242D2AE2BA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96260" name="Slide Number Placeholder 3">
            <a:extLst>
              <a:ext uri="{FF2B5EF4-FFF2-40B4-BE49-F238E27FC236}">
                <a16:creationId xmlns:a16="http://schemas.microsoft.com/office/drawing/2014/main" xmlns="" id="{DAFC2DE7-9E42-4CF6-83A8-5E27AB39827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D214FE0-EDA1-420B-A29F-EFF5B4ABA2B0}" type="slidenum">
              <a:rPr lang="en-US" altLang="en-US" smtClean="0">
                <a:latin typeface="Arial" panose="020B0604020202020204" pitchFamily="34" charset="0"/>
              </a:rPr>
              <a:pPr fontAlgn="base">
                <a:spcBef>
                  <a:spcPct val="0"/>
                </a:spcBef>
                <a:spcAft>
                  <a:spcPct val="0"/>
                </a:spcAft>
              </a:pPr>
              <a:t>201</a:t>
            </a:fld>
            <a:endParaRPr lang="th-TH" altLang="en-US">
              <a:latin typeface="Arial" panose="020B0604020202020204" pitchFamily="34" charset="0"/>
            </a:endParaRPr>
          </a:p>
        </p:txBody>
      </p:sp>
    </p:spTree>
    <p:extLst>
      <p:ext uri="{BB962C8B-B14F-4D97-AF65-F5344CB8AC3E}">
        <p14:creationId xmlns:p14="http://schemas.microsoft.com/office/powerpoint/2010/main" val="41307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xmlns="" id="{42F69B2C-EE38-4069-AF01-1CEBE02A41A9}"/>
              </a:ext>
            </a:extLst>
          </p:cNvPr>
          <p:cNvSpPr>
            <a:spLocks noGrp="1" noRot="1" noChangeAspect="1" noChangeArrowheads="1" noTextEdit="1"/>
          </p:cNvSpPr>
          <p:nvPr>
            <p:ph type="sldImg"/>
          </p:nvPr>
        </p:nvSpPr>
        <p:spPr>
          <a:ln/>
        </p:spPr>
      </p:sp>
      <p:sp>
        <p:nvSpPr>
          <p:cNvPr id="98307" name="Notes Placeholder 2">
            <a:extLst>
              <a:ext uri="{FF2B5EF4-FFF2-40B4-BE49-F238E27FC236}">
                <a16:creationId xmlns:a16="http://schemas.microsoft.com/office/drawing/2014/main" xmlns="" id="{BB3CB629-6DAE-4551-B0BF-A2695FE2D80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98308" name="Slide Number Placeholder 3">
            <a:extLst>
              <a:ext uri="{FF2B5EF4-FFF2-40B4-BE49-F238E27FC236}">
                <a16:creationId xmlns:a16="http://schemas.microsoft.com/office/drawing/2014/main" xmlns="" id="{C240A002-41D3-4EA0-BAC8-E231397264D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4020D8D4-C87D-4CB4-98E0-B8DA1D9545F0}" type="slidenum">
              <a:rPr lang="en-US" altLang="en-US" smtClean="0">
                <a:latin typeface="Arial" panose="020B0604020202020204" pitchFamily="34" charset="0"/>
              </a:rPr>
              <a:pPr fontAlgn="base">
                <a:spcBef>
                  <a:spcPct val="0"/>
                </a:spcBef>
                <a:spcAft>
                  <a:spcPct val="0"/>
                </a:spcAft>
              </a:pPr>
              <a:t>202</a:t>
            </a:fld>
            <a:endParaRPr lang="th-TH" altLang="en-US">
              <a:latin typeface="Arial" panose="020B0604020202020204" pitchFamily="34" charset="0"/>
            </a:endParaRPr>
          </a:p>
        </p:txBody>
      </p:sp>
    </p:spTree>
    <p:extLst>
      <p:ext uri="{BB962C8B-B14F-4D97-AF65-F5344CB8AC3E}">
        <p14:creationId xmlns:p14="http://schemas.microsoft.com/office/powerpoint/2010/main" val="157730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xmlns="" id="{5D4E1014-2E9B-4A58-AEBD-AF96919ABD46}"/>
              </a:ext>
            </a:extLst>
          </p:cNvPr>
          <p:cNvSpPr>
            <a:spLocks noGrp="1" noRot="1" noChangeAspect="1" noChangeArrowheads="1" noTextEdit="1"/>
          </p:cNvSpPr>
          <p:nvPr>
            <p:ph type="sldImg"/>
          </p:nvPr>
        </p:nvSpPr>
        <p:spPr>
          <a:ln/>
        </p:spPr>
      </p:sp>
      <p:sp>
        <p:nvSpPr>
          <p:cNvPr id="100355" name="Notes Placeholder 2">
            <a:extLst>
              <a:ext uri="{FF2B5EF4-FFF2-40B4-BE49-F238E27FC236}">
                <a16:creationId xmlns:a16="http://schemas.microsoft.com/office/drawing/2014/main" xmlns="" id="{87B7F707-A730-4CDB-854E-1A1A9D61400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00356" name="Slide Number Placeholder 3">
            <a:extLst>
              <a:ext uri="{FF2B5EF4-FFF2-40B4-BE49-F238E27FC236}">
                <a16:creationId xmlns:a16="http://schemas.microsoft.com/office/drawing/2014/main" xmlns="" id="{3E5ABE22-D50E-412A-9A5A-5CA050F94FD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F20F369-FD64-4B9E-92E7-E7DE25685FB0}" type="slidenum">
              <a:rPr lang="en-US" altLang="en-US" smtClean="0">
                <a:latin typeface="Arial" panose="020B0604020202020204" pitchFamily="34" charset="0"/>
              </a:rPr>
              <a:pPr fontAlgn="base">
                <a:spcBef>
                  <a:spcPct val="0"/>
                </a:spcBef>
                <a:spcAft>
                  <a:spcPct val="0"/>
                </a:spcAft>
              </a:pPr>
              <a:t>203</a:t>
            </a:fld>
            <a:endParaRPr lang="th-TH" altLang="en-US">
              <a:latin typeface="Arial" panose="020B0604020202020204" pitchFamily="34" charset="0"/>
            </a:endParaRPr>
          </a:p>
        </p:txBody>
      </p:sp>
    </p:spTree>
    <p:extLst>
      <p:ext uri="{BB962C8B-B14F-4D97-AF65-F5344CB8AC3E}">
        <p14:creationId xmlns:p14="http://schemas.microsoft.com/office/powerpoint/2010/main" val="416468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xmlns="" id="{39D423CC-A601-44CF-BC19-9BAB19EB9A1A}"/>
              </a:ext>
            </a:extLst>
          </p:cNvPr>
          <p:cNvSpPr>
            <a:spLocks noGrp="1" noRot="1" noChangeAspect="1" noChangeArrowheads="1" noTextEdit="1"/>
          </p:cNvSpPr>
          <p:nvPr>
            <p:ph type="sldImg"/>
          </p:nvPr>
        </p:nvSpPr>
        <p:spPr>
          <a:ln/>
        </p:spPr>
      </p:sp>
      <p:sp>
        <p:nvSpPr>
          <p:cNvPr id="102403" name="Notes Placeholder 2">
            <a:extLst>
              <a:ext uri="{FF2B5EF4-FFF2-40B4-BE49-F238E27FC236}">
                <a16:creationId xmlns:a16="http://schemas.microsoft.com/office/drawing/2014/main" xmlns="" id="{D58959A3-6A08-4F80-948F-7C64E588042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tLang="en-US">
              <a:latin typeface="Arial" panose="020B0604020202020204" pitchFamily="34" charset="0"/>
            </a:endParaRPr>
          </a:p>
        </p:txBody>
      </p:sp>
      <p:sp>
        <p:nvSpPr>
          <p:cNvPr id="102404" name="Slide Number Placeholder 3">
            <a:extLst>
              <a:ext uri="{FF2B5EF4-FFF2-40B4-BE49-F238E27FC236}">
                <a16:creationId xmlns:a16="http://schemas.microsoft.com/office/drawing/2014/main" xmlns="" id="{A25FBE73-D738-498D-BD5F-B8498D1322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D261FC6-C324-43C3-BC7C-8BB09A1F032C}" type="slidenum">
              <a:rPr lang="en-US" altLang="en-US" smtClean="0">
                <a:latin typeface="Arial" panose="020B0604020202020204" pitchFamily="34" charset="0"/>
              </a:rPr>
              <a:pPr fontAlgn="base">
                <a:spcBef>
                  <a:spcPct val="0"/>
                </a:spcBef>
                <a:spcAft>
                  <a:spcPct val="0"/>
                </a:spcAft>
              </a:pPr>
              <a:t>204</a:t>
            </a:fld>
            <a:endParaRPr lang="th-TH" altLang="en-US">
              <a:latin typeface="Arial" panose="020B0604020202020204" pitchFamily="34" charset="0"/>
            </a:endParaRPr>
          </a:p>
        </p:txBody>
      </p:sp>
    </p:spTree>
    <p:extLst>
      <p:ext uri="{BB962C8B-B14F-4D97-AF65-F5344CB8AC3E}">
        <p14:creationId xmlns:p14="http://schemas.microsoft.com/office/powerpoint/2010/main" val="129002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Freeform 6" title="scalloped circle">
            <a:extLst>
              <a:ext uri="{FF2B5EF4-FFF2-40B4-BE49-F238E27FC236}">
                <a16:creationId xmlns:a16="http://schemas.microsoft.com/office/drawing/2014/main" xmlns="" id="{D0DA8FBA-2899-424C-BB9D-F70A7DDD5393}"/>
              </a:ext>
            </a:extLst>
          </p:cNvPr>
          <p:cNvSpPr/>
          <p:nvPr/>
        </p:nvSpPr>
        <p:spPr bwMode="auto">
          <a:xfrm>
            <a:off x="2667000" y="473075"/>
            <a:ext cx="3927475" cy="3922713"/>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 name="Rectangle 4" title="left edge border">
            <a:extLst>
              <a:ext uri="{FF2B5EF4-FFF2-40B4-BE49-F238E27FC236}">
                <a16:creationId xmlns:a16="http://schemas.microsoft.com/office/drawing/2014/main" xmlns="" id="{9EC7669C-F608-4561-88C7-138E9C59FBB4}"/>
              </a:ext>
            </a:extLst>
          </p:cNvPr>
          <p:cNvSpPr/>
          <p:nvPr/>
        </p:nvSpPr>
        <p:spPr>
          <a:xfrm>
            <a:off x="0" y="0"/>
            <a:ext cx="2127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Date Placeholder 3">
            <a:extLst>
              <a:ext uri="{FF2B5EF4-FFF2-40B4-BE49-F238E27FC236}">
                <a16:creationId xmlns:a16="http://schemas.microsoft.com/office/drawing/2014/main" xmlns="" id="{DCCBB899-85EC-4A38-B406-FC9E59C927FC}"/>
              </a:ext>
            </a:extLst>
          </p:cNvPr>
          <p:cNvSpPr>
            <a:spLocks noGrp="1"/>
          </p:cNvSpPr>
          <p:nvPr>
            <p:ph type="dt" sz="half" idx="10"/>
          </p:nvPr>
        </p:nvSpPr>
        <p:spPr>
          <a:xfrm>
            <a:off x="809625" y="4781550"/>
            <a:ext cx="1746250" cy="261938"/>
          </a:xfrm>
        </p:spPr>
        <p:txBody>
          <a:bodyPr/>
          <a:lstStyle>
            <a:lvl1pPr>
              <a:defRPr baseline="0">
                <a:solidFill>
                  <a:schemeClr val="accent1">
                    <a:lumMod val="50000"/>
                  </a:schemeClr>
                </a:solidFill>
              </a:defRPr>
            </a:lvl1pPr>
          </a:lstStyle>
          <a:p>
            <a:pPr>
              <a:defRPr/>
            </a:pPr>
            <a:endParaRPr lang="th-TH"/>
          </a:p>
        </p:txBody>
      </p:sp>
      <p:sp>
        <p:nvSpPr>
          <p:cNvPr id="7" name="Footer Placeholder 4">
            <a:extLst>
              <a:ext uri="{FF2B5EF4-FFF2-40B4-BE49-F238E27FC236}">
                <a16:creationId xmlns:a16="http://schemas.microsoft.com/office/drawing/2014/main" xmlns="" id="{3F187277-EC83-44DF-A8E8-17C38DE061C1}"/>
              </a:ext>
            </a:extLst>
          </p:cNvPr>
          <p:cNvSpPr>
            <a:spLocks noGrp="1"/>
          </p:cNvSpPr>
          <p:nvPr>
            <p:ph type="ftr" sz="quarter" idx="11"/>
          </p:nvPr>
        </p:nvSpPr>
        <p:spPr>
          <a:xfrm>
            <a:off x="3135313" y="4781550"/>
            <a:ext cx="3086100" cy="258763"/>
          </a:xfrm>
        </p:spPr>
        <p:txBody>
          <a:bodyPr/>
          <a:lstStyle>
            <a:lvl1pPr>
              <a:defRPr baseline="0">
                <a:solidFill>
                  <a:schemeClr val="accent1">
                    <a:lumMod val="50000"/>
                  </a:schemeClr>
                </a:solidFill>
              </a:defRPr>
            </a:lvl1pPr>
          </a:lstStyle>
          <a:p>
            <a:pPr>
              <a:defRPr/>
            </a:pPr>
            <a:endParaRPr lang="th-TH"/>
          </a:p>
        </p:txBody>
      </p:sp>
      <p:sp>
        <p:nvSpPr>
          <p:cNvPr id="8" name="Slide Number Placeholder 5">
            <a:extLst>
              <a:ext uri="{FF2B5EF4-FFF2-40B4-BE49-F238E27FC236}">
                <a16:creationId xmlns:a16="http://schemas.microsoft.com/office/drawing/2014/main" xmlns="" id="{F94E7319-BC88-40E7-B893-24955564ACAB}"/>
              </a:ext>
            </a:extLst>
          </p:cNvPr>
          <p:cNvSpPr>
            <a:spLocks noGrp="1"/>
          </p:cNvSpPr>
          <p:nvPr>
            <p:ph type="sldNum" sz="quarter" idx="12"/>
          </p:nvPr>
        </p:nvSpPr>
        <p:spPr>
          <a:xfrm>
            <a:off x="6800850" y="4781550"/>
            <a:ext cx="1746250" cy="258763"/>
          </a:xfrm>
        </p:spPr>
        <p:txBody>
          <a:bodyPr/>
          <a:lstStyle>
            <a:lvl1pPr>
              <a:defRPr baseline="0">
                <a:solidFill>
                  <a:schemeClr val="accent1">
                    <a:lumMod val="50000"/>
                  </a:schemeClr>
                </a:solidFill>
              </a:defRPr>
            </a:lvl1pPr>
          </a:lstStyle>
          <a:p>
            <a:pPr>
              <a:defRPr/>
            </a:pPr>
            <a:fld id="{2750F2C8-B161-4AF0-B2C5-586DDF3C9A7E}" type="slidenum">
              <a:rPr lang="en-US" altLang="en-US"/>
              <a:pPr>
                <a:defRPr/>
              </a:pPr>
              <a:t>‹#›</a:t>
            </a:fld>
            <a:endParaRPr lang="th-TH" altLang="en-US"/>
          </a:p>
        </p:txBody>
      </p:sp>
    </p:spTree>
    <p:extLst>
      <p:ext uri="{BB962C8B-B14F-4D97-AF65-F5344CB8AC3E}">
        <p14:creationId xmlns:p14="http://schemas.microsoft.com/office/powerpoint/2010/main" val="2070537931"/>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E9CBC4CF-BB58-4691-8656-FE4993DBBBBF}"/>
              </a:ext>
            </a:extLst>
          </p:cNvPr>
          <p:cNvSpPr>
            <a:spLocks noGrp="1"/>
          </p:cNvSpPr>
          <p:nvPr>
            <p:ph type="dt" sz="half" idx="10"/>
          </p:nvPr>
        </p:nvSpPr>
        <p:spPr/>
        <p:txBody>
          <a:bodyPr/>
          <a:lstStyle>
            <a:lvl1pPr>
              <a:defRPr/>
            </a:lvl1pPr>
          </a:lstStyle>
          <a:p>
            <a:pPr>
              <a:defRPr/>
            </a:pPr>
            <a:endParaRPr lang="th-TH"/>
          </a:p>
        </p:txBody>
      </p:sp>
      <p:sp>
        <p:nvSpPr>
          <p:cNvPr id="5" name="Footer Placeholder 4">
            <a:extLst>
              <a:ext uri="{FF2B5EF4-FFF2-40B4-BE49-F238E27FC236}">
                <a16:creationId xmlns:a16="http://schemas.microsoft.com/office/drawing/2014/main" xmlns="" id="{C356997A-5C99-4F0D-80B5-6141363197C7}"/>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xmlns="" id="{D5BC2529-987D-49CD-AE06-AAC586748EF4}"/>
              </a:ext>
            </a:extLst>
          </p:cNvPr>
          <p:cNvSpPr>
            <a:spLocks noGrp="1"/>
          </p:cNvSpPr>
          <p:nvPr>
            <p:ph type="sldNum" sz="quarter" idx="12"/>
          </p:nvPr>
        </p:nvSpPr>
        <p:spPr/>
        <p:txBody>
          <a:bodyPr/>
          <a:lstStyle>
            <a:lvl1pPr>
              <a:defRPr/>
            </a:lvl1pPr>
          </a:lstStyle>
          <a:p>
            <a:pPr>
              <a:defRPr/>
            </a:pPr>
            <a:fld id="{6357E48D-2EBA-4127-A18B-3B212517D34C}" type="slidenum">
              <a:rPr lang="en-US" altLang="en-US"/>
              <a:pPr>
                <a:defRPr/>
              </a:pPr>
              <a:t>‹#›</a:t>
            </a:fld>
            <a:endParaRPr lang="th-TH" altLang="en-US"/>
          </a:p>
        </p:txBody>
      </p:sp>
    </p:spTree>
    <p:extLst>
      <p:ext uri="{BB962C8B-B14F-4D97-AF65-F5344CB8AC3E}">
        <p14:creationId xmlns:p14="http://schemas.microsoft.com/office/powerpoint/2010/main" val="439479866"/>
      </p:ext>
    </p:extLst>
  </p:cSld>
  <p:clrMapOvr>
    <a:masterClrMapping/>
  </p:clrMapOvr>
  <p:transition spd="slow">
    <p:split orient="vert"/>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6881D0B3-ADB3-4019-B263-4B18212585E5}"/>
              </a:ext>
            </a:extLst>
          </p:cNvPr>
          <p:cNvSpPr>
            <a:spLocks noGrp="1"/>
          </p:cNvSpPr>
          <p:nvPr>
            <p:ph type="dt" sz="half" idx="10"/>
          </p:nvPr>
        </p:nvSpPr>
        <p:spPr/>
        <p:txBody>
          <a:bodyPr/>
          <a:lstStyle>
            <a:lvl1pPr>
              <a:defRPr/>
            </a:lvl1pPr>
          </a:lstStyle>
          <a:p>
            <a:pPr>
              <a:defRPr/>
            </a:pPr>
            <a:endParaRPr lang="th-TH"/>
          </a:p>
        </p:txBody>
      </p:sp>
      <p:sp>
        <p:nvSpPr>
          <p:cNvPr id="5" name="Footer Placeholder 4">
            <a:extLst>
              <a:ext uri="{FF2B5EF4-FFF2-40B4-BE49-F238E27FC236}">
                <a16:creationId xmlns:a16="http://schemas.microsoft.com/office/drawing/2014/main" xmlns="" id="{953A12E9-EB2F-4483-BAC1-3EFA95D3FC43}"/>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xmlns="" id="{18EF9AFF-6EBC-406E-B41B-FD983F8595B4}"/>
              </a:ext>
            </a:extLst>
          </p:cNvPr>
          <p:cNvSpPr>
            <a:spLocks noGrp="1"/>
          </p:cNvSpPr>
          <p:nvPr>
            <p:ph type="sldNum" sz="quarter" idx="12"/>
          </p:nvPr>
        </p:nvSpPr>
        <p:spPr/>
        <p:txBody>
          <a:bodyPr/>
          <a:lstStyle>
            <a:lvl1pPr>
              <a:defRPr/>
            </a:lvl1pPr>
          </a:lstStyle>
          <a:p>
            <a:pPr>
              <a:defRPr/>
            </a:pPr>
            <a:fld id="{844C330A-ED68-40DB-A074-A1C8569E11A8}" type="slidenum">
              <a:rPr lang="en-US" altLang="en-US"/>
              <a:pPr>
                <a:defRPr/>
              </a:pPr>
              <a:t>‹#›</a:t>
            </a:fld>
            <a:endParaRPr lang="th-TH" altLang="en-US"/>
          </a:p>
        </p:txBody>
      </p:sp>
    </p:spTree>
    <p:extLst>
      <p:ext uri="{BB962C8B-B14F-4D97-AF65-F5344CB8AC3E}">
        <p14:creationId xmlns:p14="http://schemas.microsoft.com/office/powerpoint/2010/main" val="3088023809"/>
      </p:ext>
    </p:extLst>
  </p:cSld>
  <p:clrMapOvr>
    <a:masterClrMapping/>
  </p:clrMapOvr>
  <p:transition spd="slow">
    <p:split orient="vert"/>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3ACF663-4DE1-4297-BCC1-0399DF4021A6}"/>
              </a:ext>
            </a:extLst>
          </p:cNvPr>
          <p:cNvSpPr>
            <a:spLocks noGrp="1"/>
          </p:cNvSpPr>
          <p:nvPr>
            <p:ph type="dt" sz="half" idx="10"/>
          </p:nvPr>
        </p:nvSpPr>
        <p:spPr/>
        <p:txBody>
          <a:bodyPr/>
          <a:lstStyle>
            <a:lvl1pPr>
              <a:defRPr/>
            </a:lvl1pPr>
          </a:lstStyle>
          <a:p>
            <a:pPr>
              <a:defRPr/>
            </a:pPr>
            <a:endParaRPr lang="th-TH"/>
          </a:p>
        </p:txBody>
      </p:sp>
      <p:sp>
        <p:nvSpPr>
          <p:cNvPr id="5" name="Footer Placeholder 4">
            <a:extLst>
              <a:ext uri="{FF2B5EF4-FFF2-40B4-BE49-F238E27FC236}">
                <a16:creationId xmlns:a16="http://schemas.microsoft.com/office/drawing/2014/main" xmlns="" id="{220CA61E-9040-42CB-BE05-F02E11A3B89C}"/>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xmlns="" id="{62A50272-B228-4E87-B92D-4058FB5346B2}"/>
              </a:ext>
            </a:extLst>
          </p:cNvPr>
          <p:cNvSpPr>
            <a:spLocks noGrp="1"/>
          </p:cNvSpPr>
          <p:nvPr>
            <p:ph type="sldNum" sz="quarter" idx="12"/>
          </p:nvPr>
        </p:nvSpPr>
        <p:spPr/>
        <p:txBody>
          <a:bodyPr/>
          <a:lstStyle>
            <a:lvl1pPr>
              <a:defRPr/>
            </a:lvl1pPr>
          </a:lstStyle>
          <a:p>
            <a:pPr>
              <a:defRPr/>
            </a:pPr>
            <a:fld id="{FAF88CEB-5179-45EE-8573-3D1BFBA78830}" type="slidenum">
              <a:rPr lang="en-US" altLang="en-US"/>
              <a:pPr>
                <a:defRPr/>
              </a:pPr>
              <a:t>‹#›</a:t>
            </a:fld>
            <a:endParaRPr lang="th-TH" altLang="en-US"/>
          </a:p>
        </p:txBody>
      </p:sp>
    </p:spTree>
    <p:extLst>
      <p:ext uri="{BB962C8B-B14F-4D97-AF65-F5344CB8AC3E}">
        <p14:creationId xmlns:p14="http://schemas.microsoft.com/office/powerpoint/2010/main" val="4270983679"/>
      </p:ext>
    </p:extLst>
  </p:cSld>
  <p:clrMapOvr>
    <a:masterClrMapping/>
  </p:clrMapOvr>
  <p:transition spd="slow">
    <p:split orient="vert"/>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xmlns="" id="{ABA73001-5494-4DA0-A869-D79F386E5A98}"/>
              </a:ext>
            </a:extLst>
          </p:cNvPr>
          <p:cNvGrpSpPr>
            <a:grpSpLocks/>
          </p:cNvGrpSpPr>
          <p:nvPr/>
        </p:nvGrpSpPr>
        <p:grpSpPr bwMode="auto">
          <a:xfrm>
            <a:off x="0" y="0"/>
            <a:ext cx="2111375" cy="5143500"/>
            <a:chOff x="0" y="0"/>
            <a:chExt cx="2814638" cy="6858000"/>
          </a:xfrm>
        </p:grpSpPr>
        <p:sp>
          <p:nvSpPr>
            <p:cNvPr id="5" name="Freeform 6" title="left scallop shape">
              <a:extLst>
                <a:ext uri="{FF2B5EF4-FFF2-40B4-BE49-F238E27FC236}">
                  <a16:creationId xmlns:a16="http://schemas.microsoft.com/office/drawing/2014/main" xmlns="" id="{B8862702-7DF0-4944-BFB5-E4511E25E0F0}"/>
                </a:ext>
              </a:extLst>
            </p:cNvPr>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6" name="Freeform 11" title="left scallop inline">
              <a:extLst>
                <a:ext uri="{FF2B5EF4-FFF2-40B4-BE49-F238E27FC236}">
                  <a16:creationId xmlns:a16="http://schemas.microsoft.com/office/drawing/2014/main" xmlns="" id="{8E5A0BBB-9682-4C80-96A2-29E3DDCCC953}"/>
                </a:ext>
              </a:extLst>
            </p:cNvPr>
            <p:cNvSpPr/>
            <p:nvPr/>
          </p:nvSpPr>
          <p:spPr bwMode="auto">
            <a:xfrm>
              <a:off x="874020" y="0"/>
              <a:ext cx="1646457"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
        <p:nvSpPr>
          <p:cNvPr id="2" name="Title 1"/>
          <p:cNvSpPr>
            <a:spLocks noGrp="1"/>
          </p:cNvSpPr>
          <p:nvPr>
            <p:ph type="title"/>
          </p:nvPr>
        </p:nvSpPr>
        <p:spPr>
          <a:xfrm>
            <a:off x="2432197" y="805417"/>
            <a:ext cx="6140303" cy="3048470"/>
          </a:xfrm>
        </p:spPr>
        <p:txBody>
          <a:bodyPr anchor="b"/>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xmlns="" id="{0B8ED4AF-CEA6-4E29-BECE-0A103408EECD}"/>
              </a:ext>
            </a:extLst>
          </p:cNvPr>
          <p:cNvSpPr>
            <a:spLocks noGrp="1"/>
          </p:cNvSpPr>
          <p:nvPr>
            <p:ph type="dt" sz="half" idx="10"/>
          </p:nvPr>
        </p:nvSpPr>
        <p:spPr>
          <a:xfrm>
            <a:off x="2427288" y="4781550"/>
            <a:ext cx="1120775" cy="261938"/>
          </a:xfrm>
        </p:spPr>
        <p:txBody>
          <a:bodyPr/>
          <a:lstStyle>
            <a:lvl1pPr>
              <a:defRPr baseline="0">
                <a:solidFill>
                  <a:schemeClr val="tx2"/>
                </a:solidFill>
              </a:defRPr>
            </a:lvl1pPr>
          </a:lstStyle>
          <a:p>
            <a:pPr>
              <a:defRPr/>
            </a:pPr>
            <a:endParaRPr lang="th-TH"/>
          </a:p>
        </p:txBody>
      </p:sp>
      <p:sp>
        <p:nvSpPr>
          <p:cNvPr id="8" name="Footer Placeholder 4">
            <a:extLst>
              <a:ext uri="{FF2B5EF4-FFF2-40B4-BE49-F238E27FC236}">
                <a16:creationId xmlns:a16="http://schemas.microsoft.com/office/drawing/2014/main" xmlns="" id="{5B3AF137-F970-4893-BCDF-B580278B0475}"/>
              </a:ext>
            </a:extLst>
          </p:cNvPr>
          <p:cNvSpPr>
            <a:spLocks noGrp="1"/>
          </p:cNvSpPr>
          <p:nvPr>
            <p:ph type="ftr" sz="quarter" idx="11"/>
          </p:nvPr>
        </p:nvSpPr>
        <p:spPr>
          <a:xfrm>
            <a:off x="3959225" y="4781550"/>
            <a:ext cx="3086100" cy="258763"/>
          </a:xfrm>
        </p:spPr>
        <p:txBody>
          <a:bodyPr/>
          <a:lstStyle>
            <a:lvl1pPr>
              <a:defRPr baseline="0">
                <a:solidFill>
                  <a:schemeClr val="tx2"/>
                </a:solidFill>
              </a:defRPr>
            </a:lvl1pPr>
          </a:lstStyle>
          <a:p>
            <a:pPr>
              <a:defRPr/>
            </a:pPr>
            <a:endParaRPr lang="th-TH"/>
          </a:p>
        </p:txBody>
      </p:sp>
      <p:sp>
        <p:nvSpPr>
          <p:cNvPr id="9" name="Slide Number Placeholder 5">
            <a:extLst>
              <a:ext uri="{FF2B5EF4-FFF2-40B4-BE49-F238E27FC236}">
                <a16:creationId xmlns:a16="http://schemas.microsoft.com/office/drawing/2014/main" xmlns="" id="{D6E64899-D94E-4902-AA17-68D42CD5FD96}"/>
              </a:ext>
            </a:extLst>
          </p:cNvPr>
          <p:cNvSpPr>
            <a:spLocks noGrp="1"/>
          </p:cNvSpPr>
          <p:nvPr>
            <p:ph type="sldNum" sz="quarter" idx="12"/>
          </p:nvPr>
        </p:nvSpPr>
        <p:spPr>
          <a:xfrm>
            <a:off x="7456488" y="4781550"/>
            <a:ext cx="1116012" cy="258763"/>
          </a:xfrm>
        </p:spPr>
        <p:txBody>
          <a:bodyPr/>
          <a:lstStyle>
            <a:lvl1pPr>
              <a:defRPr baseline="0">
                <a:solidFill>
                  <a:schemeClr val="tx2"/>
                </a:solidFill>
              </a:defRPr>
            </a:lvl1pPr>
          </a:lstStyle>
          <a:p>
            <a:pPr>
              <a:defRPr/>
            </a:pPr>
            <a:fld id="{16E14E3B-B5E8-4117-887D-3DDCA358391A}" type="slidenum">
              <a:rPr lang="en-US" altLang="en-US"/>
              <a:pPr>
                <a:defRPr/>
              </a:pPr>
              <a:t>‹#›</a:t>
            </a:fld>
            <a:endParaRPr lang="th-TH" altLang="en-US"/>
          </a:p>
        </p:txBody>
      </p:sp>
    </p:spTree>
    <p:extLst>
      <p:ext uri="{BB962C8B-B14F-4D97-AF65-F5344CB8AC3E}">
        <p14:creationId xmlns:p14="http://schemas.microsoft.com/office/powerpoint/2010/main" val="1363038358"/>
      </p:ext>
    </p:extLst>
  </p:cSld>
  <p:clrMapOvr>
    <a:overrideClrMapping bg1="dk1" tx1="lt1" bg2="dk2" tx2="lt2" accent1="accent1" accent2="accent2" accent3="accent3" accent4="accent4" accent5="accent5" accent6="accent6" hlink="hlink" folHlink="folHlink"/>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xmlns="" id="{E3EDB834-48F7-4978-9B68-37A433686761}"/>
              </a:ext>
            </a:extLst>
          </p:cNvPr>
          <p:cNvSpPr>
            <a:spLocks noGrp="1"/>
          </p:cNvSpPr>
          <p:nvPr>
            <p:ph type="dt" sz="half" idx="10"/>
          </p:nvPr>
        </p:nvSpPr>
        <p:spPr/>
        <p:txBody>
          <a:bodyPr/>
          <a:lstStyle>
            <a:lvl1pPr>
              <a:defRPr/>
            </a:lvl1pPr>
          </a:lstStyle>
          <a:p>
            <a:pPr>
              <a:defRPr/>
            </a:pPr>
            <a:endParaRPr lang="th-TH"/>
          </a:p>
        </p:txBody>
      </p:sp>
      <p:sp>
        <p:nvSpPr>
          <p:cNvPr id="6" name="Footer Placeholder 4">
            <a:extLst>
              <a:ext uri="{FF2B5EF4-FFF2-40B4-BE49-F238E27FC236}">
                <a16:creationId xmlns:a16="http://schemas.microsoft.com/office/drawing/2014/main" xmlns="" id="{85E1BC62-E857-4B2A-892B-E00E29379B07}"/>
              </a:ext>
            </a:extLst>
          </p:cNvPr>
          <p:cNvSpPr>
            <a:spLocks noGrp="1"/>
          </p:cNvSpPr>
          <p:nvPr>
            <p:ph type="ftr" sz="quarter" idx="11"/>
          </p:nvPr>
        </p:nvSpPr>
        <p:spPr/>
        <p:txBody>
          <a:bodyPr/>
          <a:lstStyle>
            <a:lvl1pPr>
              <a:defRPr/>
            </a:lvl1pPr>
          </a:lstStyle>
          <a:p>
            <a:pPr>
              <a:defRPr/>
            </a:pPr>
            <a:endParaRPr lang="th-TH"/>
          </a:p>
        </p:txBody>
      </p:sp>
      <p:sp>
        <p:nvSpPr>
          <p:cNvPr id="7" name="Slide Number Placeholder 5">
            <a:extLst>
              <a:ext uri="{FF2B5EF4-FFF2-40B4-BE49-F238E27FC236}">
                <a16:creationId xmlns:a16="http://schemas.microsoft.com/office/drawing/2014/main" xmlns="" id="{2960A93B-85D9-4046-84DD-BF4545085422}"/>
              </a:ext>
            </a:extLst>
          </p:cNvPr>
          <p:cNvSpPr>
            <a:spLocks noGrp="1"/>
          </p:cNvSpPr>
          <p:nvPr>
            <p:ph type="sldNum" sz="quarter" idx="12"/>
          </p:nvPr>
        </p:nvSpPr>
        <p:spPr/>
        <p:txBody>
          <a:bodyPr/>
          <a:lstStyle>
            <a:lvl1pPr>
              <a:defRPr/>
            </a:lvl1pPr>
          </a:lstStyle>
          <a:p>
            <a:pPr>
              <a:defRPr/>
            </a:pPr>
            <a:fld id="{74914C7B-3EAB-40AE-8C76-0913E142C4F6}" type="slidenum">
              <a:rPr lang="en-US" altLang="en-US"/>
              <a:pPr>
                <a:defRPr/>
              </a:pPr>
              <a:t>‹#›</a:t>
            </a:fld>
            <a:endParaRPr lang="th-TH" altLang="en-US"/>
          </a:p>
        </p:txBody>
      </p:sp>
    </p:spTree>
    <p:extLst>
      <p:ext uri="{BB962C8B-B14F-4D97-AF65-F5344CB8AC3E}">
        <p14:creationId xmlns:p14="http://schemas.microsoft.com/office/powerpoint/2010/main" val="1081928415"/>
      </p:ext>
    </p:extLst>
  </p:cSld>
  <p:clrMapOvr>
    <a:masterClrMapping/>
  </p:clrMapOvr>
  <p:transition spd="slow">
    <p:split orient="vert"/>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xmlns="" id="{EB48A1D2-6BD7-4965-B350-F3464893614F}"/>
              </a:ext>
            </a:extLst>
          </p:cNvPr>
          <p:cNvSpPr>
            <a:spLocks noGrp="1"/>
          </p:cNvSpPr>
          <p:nvPr>
            <p:ph type="dt" sz="half" idx="10"/>
          </p:nvPr>
        </p:nvSpPr>
        <p:spPr/>
        <p:txBody>
          <a:bodyPr/>
          <a:lstStyle>
            <a:lvl1pPr>
              <a:defRPr/>
            </a:lvl1pPr>
          </a:lstStyle>
          <a:p>
            <a:pPr>
              <a:defRPr/>
            </a:pPr>
            <a:endParaRPr lang="th-TH"/>
          </a:p>
        </p:txBody>
      </p:sp>
      <p:sp>
        <p:nvSpPr>
          <p:cNvPr id="8" name="Footer Placeholder 4">
            <a:extLst>
              <a:ext uri="{FF2B5EF4-FFF2-40B4-BE49-F238E27FC236}">
                <a16:creationId xmlns:a16="http://schemas.microsoft.com/office/drawing/2014/main" xmlns="" id="{252ED93B-0FB7-4F6F-8104-1F321AB50EF9}"/>
              </a:ext>
            </a:extLst>
          </p:cNvPr>
          <p:cNvSpPr>
            <a:spLocks noGrp="1"/>
          </p:cNvSpPr>
          <p:nvPr>
            <p:ph type="ftr" sz="quarter" idx="11"/>
          </p:nvPr>
        </p:nvSpPr>
        <p:spPr/>
        <p:txBody>
          <a:bodyPr/>
          <a:lstStyle>
            <a:lvl1pPr>
              <a:defRPr/>
            </a:lvl1pPr>
          </a:lstStyle>
          <a:p>
            <a:pPr>
              <a:defRPr/>
            </a:pPr>
            <a:endParaRPr lang="th-TH"/>
          </a:p>
        </p:txBody>
      </p:sp>
      <p:sp>
        <p:nvSpPr>
          <p:cNvPr id="9" name="Slide Number Placeholder 5">
            <a:extLst>
              <a:ext uri="{FF2B5EF4-FFF2-40B4-BE49-F238E27FC236}">
                <a16:creationId xmlns:a16="http://schemas.microsoft.com/office/drawing/2014/main" xmlns="" id="{7D189037-E878-46F8-9A27-8C66C884880A}"/>
              </a:ext>
            </a:extLst>
          </p:cNvPr>
          <p:cNvSpPr>
            <a:spLocks noGrp="1"/>
          </p:cNvSpPr>
          <p:nvPr>
            <p:ph type="sldNum" sz="quarter" idx="12"/>
          </p:nvPr>
        </p:nvSpPr>
        <p:spPr/>
        <p:txBody>
          <a:bodyPr/>
          <a:lstStyle>
            <a:lvl1pPr>
              <a:defRPr/>
            </a:lvl1pPr>
          </a:lstStyle>
          <a:p>
            <a:pPr>
              <a:defRPr/>
            </a:pPr>
            <a:fld id="{CAE000AC-8FBA-4C09-89F9-459359064FB5}" type="slidenum">
              <a:rPr lang="en-US" altLang="en-US"/>
              <a:pPr>
                <a:defRPr/>
              </a:pPr>
              <a:t>‹#›</a:t>
            </a:fld>
            <a:endParaRPr lang="th-TH" altLang="en-US"/>
          </a:p>
        </p:txBody>
      </p:sp>
    </p:spTree>
    <p:extLst>
      <p:ext uri="{BB962C8B-B14F-4D97-AF65-F5344CB8AC3E}">
        <p14:creationId xmlns:p14="http://schemas.microsoft.com/office/powerpoint/2010/main" val="1600588901"/>
      </p:ext>
    </p:extLst>
  </p:cSld>
  <p:clrMapOvr>
    <a:masterClrMapping/>
  </p:clrMapOvr>
  <p:transition spd="slow">
    <p:split orient="vert"/>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xmlns="" id="{5E8F74B4-22AD-4672-B583-CF94F2705106}"/>
              </a:ext>
            </a:extLst>
          </p:cNvPr>
          <p:cNvSpPr>
            <a:spLocks noGrp="1"/>
          </p:cNvSpPr>
          <p:nvPr>
            <p:ph type="dt" sz="half" idx="10"/>
          </p:nvPr>
        </p:nvSpPr>
        <p:spPr/>
        <p:txBody>
          <a:bodyPr/>
          <a:lstStyle>
            <a:lvl1pPr>
              <a:defRPr/>
            </a:lvl1pPr>
          </a:lstStyle>
          <a:p>
            <a:pPr>
              <a:defRPr/>
            </a:pPr>
            <a:endParaRPr lang="th-TH"/>
          </a:p>
        </p:txBody>
      </p:sp>
      <p:sp>
        <p:nvSpPr>
          <p:cNvPr id="4" name="Footer Placeholder 4">
            <a:extLst>
              <a:ext uri="{FF2B5EF4-FFF2-40B4-BE49-F238E27FC236}">
                <a16:creationId xmlns:a16="http://schemas.microsoft.com/office/drawing/2014/main" xmlns="" id="{AA6C3AAC-B1C2-4A4C-AC90-8AEFB4125539}"/>
              </a:ext>
            </a:extLst>
          </p:cNvPr>
          <p:cNvSpPr>
            <a:spLocks noGrp="1"/>
          </p:cNvSpPr>
          <p:nvPr>
            <p:ph type="ftr" sz="quarter" idx="11"/>
          </p:nvPr>
        </p:nvSpPr>
        <p:spPr/>
        <p:txBody>
          <a:bodyPr/>
          <a:lstStyle>
            <a:lvl1pPr>
              <a:defRPr/>
            </a:lvl1pPr>
          </a:lstStyle>
          <a:p>
            <a:pPr>
              <a:defRPr/>
            </a:pPr>
            <a:endParaRPr lang="th-TH"/>
          </a:p>
        </p:txBody>
      </p:sp>
      <p:sp>
        <p:nvSpPr>
          <p:cNvPr id="5" name="Slide Number Placeholder 5">
            <a:extLst>
              <a:ext uri="{FF2B5EF4-FFF2-40B4-BE49-F238E27FC236}">
                <a16:creationId xmlns:a16="http://schemas.microsoft.com/office/drawing/2014/main" xmlns="" id="{D6288E9F-B237-488E-8E00-AF477304AEDC}"/>
              </a:ext>
            </a:extLst>
          </p:cNvPr>
          <p:cNvSpPr>
            <a:spLocks noGrp="1"/>
          </p:cNvSpPr>
          <p:nvPr>
            <p:ph type="sldNum" sz="quarter" idx="12"/>
          </p:nvPr>
        </p:nvSpPr>
        <p:spPr/>
        <p:txBody>
          <a:bodyPr/>
          <a:lstStyle>
            <a:lvl1pPr>
              <a:defRPr/>
            </a:lvl1pPr>
          </a:lstStyle>
          <a:p>
            <a:pPr>
              <a:defRPr/>
            </a:pPr>
            <a:fld id="{7514922D-42D8-49E1-8ECB-7CC8C9FF8061}" type="slidenum">
              <a:rPr lang="en-US" altLang="en-US"/>
              <a:pPr>
                <a:defRPr/>
              </a:pPr>
              <a:t>‹#›</a:t>
            </a:fld>
            <a:endParaRPr lang="th-TH" altLang="en-US"/>
          </a:p>
        </p:txBody>
      </p:sp>
    </p:spTree>
    <p:extLst>
      <p:ext uri="{BB962C8B-B14F-4D97-AF65-F5344CB8AC3E}">
        <p14:creationId xmlns:p14="http://schemas.microsoft.com/office/powerpoint/2010/main" val="4088054887"/>
      </p:ext>
    </p:extLst>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73E99CB3-2A80-4F74-8E41-1840EF3F37BD}"/>
              </a:ext>
            </a:extLst>
          </p:cNvPr>
          <p:cNvSpPr>
            <a:spLocks noGrp="1"/>
          </p:cNvSpPr>
          <p:nvPr>
            <p:ph type="dt" sz="half" idx="10"/>
          </p:nvPr>
        </p:nvSpPr>
        <p:spPr/>
        <p:txBody>
          <a:bodyPr/>
          <a:lstStyle>
            <a:lvl1pPr>
              <a:defRPr/>
            </a:lvl1pPr>
          </a:lstStyle>
          <a:p>
            <a:pPr>
              <a:defRPr/>
            </a:pPr>
            <a:endParaRPr lang="th-TH"/>
          </a:p>
        </p:txBody>
      </p:sp>
      <p:sp>
        <p:nvSpPr>
          <p:cNvPr id="3" name="Footer Placeholder 4">
            <a:extLst>
              <a:ext uri="{FF2B5EF4-FFF2-40B4-BE49-F238E27FC236}">
                <a16:creationId xmlns:a16="http://schemas.microsoft.com/office/drawing/2014/main" xmlns="" id="{273EE147-3898-4313-9D6F-E002D34D4BD3}"/>
              </a:ext>
            </a:extLst>
          </p:cNvPr>
          <p:cNvSpPr>
            <a:spLocks noGrp="1"/>
          </p:cNvSpPr>
          <p:nvPr>
            <p:ph type="ftr" sz="quarter" idx="11"/>
          </p:nvPr>
        </p:nvSpPr>
        <p:spPr/>
        <p:txBody>
          <a:bodyPr/>
          <a:lstStyle>
            <a:lvl1pPr>
              <a:defRPr/>
            </a:lvl1pPr>
          </a:lstStyle>
          <a:p>
            <a:pPr>
              <a:defRPr/>
            </a:pPr>
            <a:endParaRPr lang="th-TH"/>
          </a:p>
        </p:txBody>
      </p:sp>
      <p:sp>
        <p:nvSpPr>
          <p:cNvPr id="4" name="Slide Number Placeholder 5">
            <a:extLst>
              <a:ext uri="{FF2B5EF4-FFF2-40B4-BE49-F238E27FC236}">
                <a16:creationId xmlns:a16="http://schemas.microsoft.com/office/drawing/2014/main" xmlns="" id="{EA239868-BA3F-435B-AC64-6E22ED0BBD67}"/>
              </a:ext>
            </a:extLst>
          </p:cNvPr>
          <p:cNvSpPr>
            <a:spLocks noGrp="1"/>
          </p:cNvSpPr>
          <p:nvPr>
            <p:ph type="sldNum" sz="quarter" idx="12"/>
          </p:nvPr>
        </p:nvSpPr>
        <p:spPr/>
        <p:txBody>
          <a:bodyPr/>
          <a:lstStyle>
            <a:lvl1pPr>
              <a:defRPr/>
            </a:lvl1pPr>
          </a:lstStyle>
          <a:p>
            <a:pPr>
              <a:defRPr/>
            </a:pPr>
            <a:fld id="{CAE45A51-F429-421A-BFEE-252B4F6ADA9D}" type="slidenum">
              <a:rPr lang="en-US" altLang="en-US"/>
              <a:pPr>
                <a:defRPr/>
              </a:pPr>
              <a:t>‹#›</a:t>
            </a:fld>
            <a:endParaRPr lang="th-TH" altLang="en-US"/>
          </a:p>
        </p:txBody>
      </p:sp>
    </p:spTree>
    <p:extLst>
      <p:ext uri="{BB962C8B-B14F-4D97-AF65-F5344CB8AC3E}">
        <p14:creationId xmlns:p14="http://schemas.microsoft.com/office/powerpoint/2010/main" val="4158253806"/>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Freeform 11" title="right scallop background shape">
            <a:extLst>
              <a:ext uri="{FF2B5EF4-FFF2-40B4-BE49-F238E27FC236}">
                <a16:creationId xmlns:a16="http://schemas.microsoft.com/office/drawing/2014/main" xmlns="" id="{0257162C-0A6D-4C1A-9027-9F5DAAE37FEB}"/>
              </a:ext>
            </a:extLst>
          </p:cNvPr>
          <p:cNvSpPr/>
          <p:nvPr/>
        </p:nvSpPr>
        <p:spPr bwMode="auto">
          <a:xfrm>
            <a:off x="5541963" y="0"/>
            <a:ext cx="3602037"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6" name="Rectangle 5" title="left edge border">
            <a:extLst>
              <a:ext uri="{FF2B5EF4-FFF2-40B4-BE49-F238E27FC236}">
                <a16:creationId xmlns:a16="http://schemas.microsoft.com/office/drawing/2014/main" xmlns="" id="{F6564CB5-90FC-4410-AA51-77D59F590713}"/>
              </a:ext>
            </a:extLst>
          </p:cNvPr>
          <p:cNvSpPr/>
          <p:nvPr/>
        </p:nvSpPr>
        <p:spPr>
          <a:xfrm>
            <a:off x="0" y="0"/>
            <a:ext cx="21272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4" y="342900"/>
            <a:ext cx="2319086" cy="897503"/>
          </a:xfrm>
        </p:spPr>
        <p:txBody>
          <a:bodyPr anchor="b"/>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Date Placeholder 4">
            <a:extLst>
              <a:ext uri="{FF2B5EF4-FFF2-40B4-BE49-F238E27FC236}">
                <a16:creationId xmlns:a16="http://schemas.microsoft.com/office/drawing/2014/main" xmlns="" id="{E8578704-8485-411D-8AE8-49367038F954}"/>
              </a:ext>
            </a:extLst>
          </p:cNvPr>
          <p:cNvSpPr>
            <a:spLocks noGrp="1"/>
          </p:cNvSpPr>
          <p:nvPr>
            <p:ph type="dt" sz="half" idx="10"/>
          </p:nvPr>
        </p:nvSpPr>
        <p:spPr>
          <a:xfrm>
            <a:off x="573088" y="4781550"/>
            <a:ext cx="925512" cy="261938"/>
          </a:xfrm>
        </p:spPr>
        <p:txBody>
          <a:bodyPr/>
          <a:lstStyle>
            <a:lvl1pPr>
              <a:defRPr/>
            </a:lvl1pPr>
          </a:lstStyle>
          <a:p>
            <a:pPr>
              <a:defRPr/>
            </a:pPr>
            <a:endParaRPr lang="th-TH"/>
          </a:p>
        </p:txBody>
      </p:sp>
      <p:sp>
        <p:nvSpPr>
          <p:cNvPr id="8" name="Footer Placeholder 5">
            <a:extLst>
              <a:ext uri="{FF2B5EF4-FFF2-40B4-BE49-F238E27FC236}">
                <a16:creationId xmlns:a16="http://schemas.microsoft.com/office/drawing/2014/main" xmlns="" id="{C95D1045-C7CD-43DE-A578-4F8B2FA274CA}"/>
              </a:ext>
            </a:extLst>
          </p:cNvPr>
          <p:cNvSpPr>
            <a:spLocks noGrp="1"/>
          </p:cNvSpPr>
          <p:nvPr>
            <p:ph type="ftr" sz="quarter" idx="11"/>
          </p:nvPr>
        </p:nvSpPr>
        <p:spPr>
          <a:xfrm>
            <a:off x="1577975" y="4781550"/>
            <a:ext cx="2611438" cy="258763"/>
          </a:xfrm>
        </p:spPr>
        <p:txBody>
          <a:bodyPr/>
          <a:lstStyle>
            <a:lvl1pPr>
              <a:defRPr/>
            </a:lvl1pPr>
          </a:lstStyle>
          <a:p>
            <a:pPr>
              <a:defRPr/>
            </a:pPr>
            <a:endParaRPr lang="th-TH"/>
          </a:p>
        </p:txBody>
      </p:sp>
      <p:sp>
        <p:nvSpPr>
          <p:cNvPr id="9" name="Slide Number Placeholder 6">
            <a:extLst>
              <a:ext uri="{FF2B5EF4-FFF2-40B4-BE49-F238E27FC236}">
                <a16:creationId xmlns:a16="http://schemas.microsoft.com/office/drawing/2014/main" xmlns="" id="{2E5EA6F8-5630-451B-82FF-6B595481FF73}"/>
              </a:ext>
            </a:extLst>
          </p:cNvPr>
          <p:cNvSpPr>
            <a:spLocks noGrp="1"/>
          </p:cNvSpPr>
          <p:nvPr>
            <p:ph type="sldNum" sz="quarter" idx="12"/>
          </p:nvPr>
        </p:nvSpPr>
        <p:spPr>
          <a:xfrm>
            <a:off x="4268788" y="4781550"/>
            <a:ext cx="923925" cy="258763"/>
          </a:xfrm>
        </p:spPr>
        <p:txBody>
          <a:bodyPr/>
          <a:lstStyle>
            <a:lvl1pPr>
              <a:defRPr/>
            </a:lvl1pPr>
          </a:lstStyle>
          <a:p>
            <a:pPr>
              <a:defRPr/>
            </a:pPr>
            <a:fld id="{3F3F553B-2198-4E2E-ADF6-19149B57C325}" type="slidenum">
              <a:rPr lang="en-US" altLang="en-US"/>
              <a:pPr>
                <a:defRPr/>
              </a:pPr>
              <a:t>‹#›</a:t>
            </a:fld>
            <a:endParaRPr lang="th-TH" altLang="en-US"/>
          </a:p>
        </p:txBody>
      </p:sp>
    </p:spTree>
    <p:extLst>
      <p:ext uri="{BB962C8B-B14F-4D97-AF65-F5344CB8AC3E}">
        <p14:creationId xmlns:p14="http://schemas.microsoft.com/office/powerpoint/2010/main" val="1347767869"/>
      </p:ext>
    </p:extLst>
  </p:cSld>
  <p:clrMapOvr>
    <a:masterClrMapping/>
  </p:clrMapOvr>
  <p:transition spd="slow">
    <p:split orient="vert"/>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Freeform 11" title="right scallop background shape">
            <a:extLst>
              <a:ext uri="{FF2B5EF4-FFF2-40B4-BE49-F238E27FC236}">
                <a16:creationId xmlns:a16="http://schemas.microsoft.com/office/drawing/2014/main" xmlns="" id="{C29AB1AF-0004-4AF7-81AE-15B0674E3A84}"/>
              </a:ext>
            </a:extLst>
          </p:cNvPr>
          <p:cNvSpPr/>
          <p:nvPr/>
        </p:nvSpPr>
        <p:spPr bwMode="auto">
          <a:xfrm>
            <a:off x="5541963" y="0"/>
            <a:ext cx="3602037"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6" name="Rectangle 5" title="left edge border">
            <a:extLst>
              <a:ext uri="{FF2B5EF4-FFF2-40B4-BE49-F238E27FC236}">
                <a16:creationId xmlns:a16="http://schemas.microsoft.com/office/drawing/2014/main" xmlns="" id="{D0DD409F-0C78-405C-BB0E-CF49CD02DBB1}"/>
              </a:ext>
            </a:extLst>
          </p:cNvPr>
          <p:cNvSpPr/>
          <p:nvPr/>
        </p:nvSpPr>
        <p:spPr>
          <a:xfrm>
            <a:off x="0" y="0"/>
            <a:ext cx="21272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12598" y="1"/>
            <a:ext cx="5516689" cy="514349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2" name="Title 1"/>
          <p:cNvSpPr>
            <a:spLocks noGrp="1"/>
          </p:cNvSpPr>
          <p:nvPr>
            <p:ph type="title"/>
          </p:nvPr>
        </p:nvSpPr>
        <p:spPr>
          <a:xfrm>
            <a:off x="6253413" y="342900"/>
            <a:ext cx="2319088" cy="897503"/>
          </a:xfrm>
        </p:spPr>
        <p:txBody>
          <a:bodyPr anchor="b"/>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Date Placeholder 4">
            <a:extLst>
              <a:ext uri="{FF2B5EF4-FFF2-40B4-BE49-F238E27FC236}">
                <a16:creationId xmlns:a16="http://schemas.microsoft.com/office/drawing/2014/main" xmlns="" id="{E07EA059-F555-4A03-94F7-7141AC27B302}"/>
              </a:ext>
            </a:extLst>
          </p:cNvPr>
          <p:cNvSpPr>
            <a:spLocks noGrp="1"/>
          </p:cNvSpPr>
          <p:nvPr>
            <p:ph type="dt" sz="half" idx="10"/>
          </p:nvPr>
        </p:nvSpPr>
        <p:spPr>
          <a:xfrm>
            <a:off x="574675" y="4781550"/>
            <a:ext cx="923925" cy="261938"/>
          </a:xfrm>
        </p:spPr>
        <p:txBody>
          <a:bodyPr/>
          <a:lstStyle>
            <a:lvl1pPr>
              <a:defRPr/>
            </a:lvl1pPr>
          </a:lstStyle>
          <a:p>
            <a:pPr>
              <a:defRPr/>
            </a:pPr>
            <a:endParaRPr lang="th-TH"/>
          </a:p>
        </p:txBody>
      </p:sp>
      <p:sp>
        <p:nvSpPr>
          <p:cNvPr id="8" name="Footer Placeholder 5">
            <a:extLst>
              <a:ext uri="{FF2B5EF4-FFF2-40B4-BE49-F238E27FC236}">
                <a16:creationId xmlns:a16="http://schemas.microsoft.com/office/drawing/2014/main" xmlns="" id="{9B165294-6936-49BC-A588-54CFAECC8A75}"/>
              </a:ext>
            </a:extLst>
          </p:cNvPr>
          <p:cNvSpPr>
            <a:spLocks noGrp="1"/>
          </p:cNvSpPr>
          <p:nvPr>
            <p:ph type="ftr" sz="quarter" idx="11"/>
          </p:nvPr>
        </p:nvSpPr>
        <p:spPr>
          <a:xfrm>
            <a:off x="1577975" y="4781550"/>
            <a:ext cx="2611438" cy="258763"/>
          </a:xfrm>
        </p:spPr>
        <p:txBody>
          <a:bodyPr/>
          <a:lstStyle>
            <a:lvl1pPr>
              <a:defRPr/>
            </a:lvl1pPr>
          </a:lstStyle>
          <a:p>
            <a:pPr>
              <a:defRPr/>
            </a:pPr>
            <a:endParaRPr lang="th-TH"/>
          </a:p>
        </p:txBody>
      </p:sp>
      <p:sp>
        <p:nvSpPr>
          <p:cNvPr id="9" name="Slide Number Placeholder 6">
            <a:extLst>
              <a:ext uri="{FF2B5EF4-FFF2-40B4-BE49-F238E27FC236}">
                <a16:creationId xmlns:a16="http://schemas.microsoft.com/office/drawing/2014/main" xmlns="" id="{0137B161-AFAA-4C98-B176-F1D614FA411C}"/>
              </a:ext>
            </a:extLst>
          </p:cNvPr>
          <p:cNvSpPr>
            <a:spLocks noGrp="1"/>
          </p:cNvSpPr>
          <p:nvPr>
            <p:ph type="sldNum" sz="quarter" idx="12"/>
          </p:nvPr>
        </p:nvSpPr>
        <p:spPr>
          <a:xfrm>
            <a:off x="4265613" y="4781550"/>
            <a:ext cx="925512" cy="258763"/>
          </a:xfrm>
        </p:spPr>
        <p:txBody>
          <a:bodyPr/>
          <a:lstStyle>
            <a:lvl1pPr>
              <a:defRPr/>
            </a:lvl1pPr>
          </a:lstStyle>
          <a:p>
            <a:pPr>
              <a:defRPr/>
            </a:pPr>
            <a:fld id="{DD495439-D6DF-4955-8137-B2E1DDDAFD7A}" type="slidenum">
              <a:rPr lang="en-US" altLang="en-US"/>
              <a:pPr>
                <a:defRPr/>
              </a:pPr>
              <a:t>‹#›</a:t>
            </a:fld>
            <a:endParaRPr lang="th-TH" altLang="en-US"/>
          </a:p>
        </p:txBody>
      </p:sp>
    </p:spTree>
    <p:extLst>
      <p:ext uri="{BB962C8B-B14F-4D97-AF65-F5344CB8AC3E}">
        <p14:creationId xmlns:p14="http://schemas.microsoft.com/office/powerpoint/2010/main" val="460171676"/>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7CF64EA-9E17-4C95-96F9-B2F49D7A2A44}"/>
              </a:ext>
            </a:extLst>
          </p:cNvPr>
          <p:cNvSpPr>
            <a:spLocks noGrp="1"/>
          </p:cNvSpPr>
          <p:nvPr>
            <p:ph type="title"/>
          </p:nvPr>
        </p:nvSpPr>
        <p:spPr>
          <a:xfrm>
            <a:off x="938213" y="287338"/>
            <a:ext cx="7634287" cy="111918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xmlns="" id="{91397763-5364-4957-A924-51D227C5D188}"/>
              </a:ext>
            </a:extLst>
          </p:cNvPr>
          <p:cNvSpPr>
            <a:spLocks noGrp="1" noChangeArrowheads="1"/>
          </p:cNvSpPr>
          <p:nvPr>
            <p:ph type="body" idx="1"/>
          </p:nvPr>
        </p:nvSpPr>
        <p:spPr bwMode="auto">
          <a:xfrm>
            <a:off x="938213" y="1714500"/>
            <a:ext cx="7634287"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A0AF3836-A484-4AEC-8537-F29955D5B486}"/>
              </a:ext>
            </a:extLst>
          </p:cNvPr>
          <p:cNvSpPr>
            <a:spLocks noGrp="1"/>
          </p:cNvSpPr>
          <p:nvPr>
            <p:ph type="dt" sz="half" idx="2"/>
          </p:nvPr>
        </p:nvSpPr>
        <p:spPr>
          <a:xfrm>
            <a:off x="938213" y="4781550"/>
            <a:ext cx="1747837" cy="261938"/>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lumMod val="65000"/>
                    <a:lumOff val="35000"/>
                  </a:schemeClr>
                </a:solidFill>
                <a:latin typeface="+mn-lt"/>
              </a:defRPr>
            </a:lvl1pPr>
          </a:lstStyle>
          <a:p>
            <a:pPr>
              <a:defRPr/>
            </a:pPr>
            <a:endParaRPr lang="th-TH"/>
          </a:p>
        </p:txBody>
      </p:sp>
      <p:sp>
        <p:nvSpPr>
          <p:cNvPr id="5" name="Footer Placeholder 4">
            <a:extLst>
              <a:ext uri="{FF2B5EF4-FFF2-40B4-BE49-F238E27FC236}">
                <a16:creationId xmlns:a16="http://schemas.microsoft.com/office/drawing/2014/main" xmlns="" id="{FD319535-F9D2-48A4-86D9-E739D7023D99}"/>
              </a:ext>
            </a:extLst>
          </p:cNvPr>
          <p:cNvSpPr>
            <a:spLocks noGrp="1"/>
          </p:cNvSpPr>
          <p:nvPr>
            <p:ph type="ftr" sz="quarter" idx="3"/>
          </p:nvPr>
        </p:nvSpPr>
        <p:spPr>
          <a:xfrm>
            <a:off x="3028950" y="4781550"/>
            <a:ext cx="3086100" cy="258763"/>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lumMod val="65000"/>
                    <a:lumOff val="35000"/>
                  </a:schemeClr>
                </a:solidFill>
                <a:latin typeface="+mn-lt"/>
              </a:defRPr>
            </a:lvl1pPr>
          </a:lstStyle>
          <a:p>
            <a:pPr>
              <a:defRPr/>
            </a:pPr>
            <a:endParaRPr lang="th-TH"/>
          </a:p>
        </p:txBody>
      </p:sp>
      <p:sp>
        <p:nvSpPr>
          <p:cNvPr id="6" name="Slide Number Placeholder 5">
            <a:extLst>
              <a:ext uri="{FF2B5EF4-FFF2-40B4-BE49-F238E27FC236}">
                <a16:creationId xmlns:a16="http://schemas.microsoft.com/office/drawing/2014/main" xmlns="" id="{F881EBEE-4D86-4A4A-8E59-D204F202A1BB}"/>
              </a:ext>
            </a:extLst>
          </p:cNvPr>
          <p:cNvSpPr>
            <a:spLocks noGrp="1"/>
          </p:cNvSpPr>
          <p:nvPr>
            <p:ph type="sldNum" sz="quarter" idx="4"/>
          </p:nvPr>
        </p:nvSpPr>
        <p:spPr>
          <a:xfrm>
            <a:off x="6457950" y="4781550"/>
            <a:ext cx="2114550" cy="258763"/>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lumMod val="65000"/>
                    <a:lumOff val="35000"/>
                  </a:schemeClr>
                </a:solidFill>
                <a:latin typeface="+mn-lt"/>
              </a:defRPr>
            </a:lvl1pPr>
          </a:lstStyle>
          <a:p>
            <a:pPr>
              <a:defRPr/>
            </a:pPr>
            <a:fld id="{EA2955D1-426D-4AED-81C8-4C16347623AA}" type="slidenum">
              <a:rPr lang="en-US" altLang="en-US"/>
              <a:pPr>
                <a:defRPr/>
              </a:pPr>
              <a:t>‹#›</a:t>
            </a:fld>
            <a:endParaRPr lang="th-TH" altLang="en-US"/>
          </a:p>
        </p:txBody>
      </p:sp>
      <p:sp>
        <p:nvSpPr>
          <p:cNvPr id="11" name="Freeform 6" title="Left scallop edge">
            <a:extLst>
              <a:ext uri="{FF2B5EF4-FFF2-40B4-BE49-F238E27FC236}">
                <a16:creationId xmlns:a16="http://schemas.microsoft.com/office/drawing/2014/main" xmlns="" id="{6302F48A-91E3-4FD7-B76E-6CBD3B5F2558}"/>
              </a:ext>
            </a:extLst>
          </p:cNvPr>
          <p:cNvSpPr/>
          <p:nvPr/>
        </p:nvSpPr>
        <p:spPr bwMode="auto">
          <a:xfrm>
            <a:off x="0" y="0"/>
            <a:ext cx="665163"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a:extLst>
              <a:ext uri="{FF2B5EF4-FFF2-40B4-BE49-F238E27FC236}">
                <a16:creationId xmlns:a16="http://schemas.microsoft.com/office/drawing/2014/main" xmlns="" id="{3B991A7C-3973-48A8-AD3D-27386DA33266}"/>
              </a:ext>
            </a:extLst>
          </p:cNvPr>
          <p:cNvSpPr/>
          <p:nvPr/>
        </p:nvSpPr>
        <p:spPr>
          <a:xfrm>
            <a:off x="8931275" y="0"/>
            <a:ext cx="21272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4664" r:id="rId1"/>
    <p:sldLayoutId id="2147484657" r:id="rId2"/>
    <p:sldLayoutId id="2147484665" r:id="rId3"/>
    <p:sldLayoutId id="2147484658" r:id="rId4"/>
    <p:sldLayoutId id="2147484659" r:id="rId5"/>
    <p:sldLayoutId id="2147484660" r:id="rId6"/>
    <p:sldLayoutId id="2147484661" r:id="rId7"/>
    <p:sldLayoutId id="2147484666" r:id="rId8"/>
    <p:sldLayoutId id="2147484667" r:id="rId9"/>
    <p:sldLayoutId id="2147484662" r:id="rId10"/>
    <p:sldLayoutId id="2147484663" r:id="rId11"/>
  </p:sldLayoutIdLst>
  <p:transition spd="slow">
    <p:split orient="vert"/>
  </p:transition>
  <p:hf hdr="0" ftr="0" dt="0"/>
  <p:txStyles>
    <p:titleStyle>
      <a:lvl1pPr algn="l" defTabSz="685800" rtl="0" eaLnBrk="0" fontAlgn="base" hangingPunct="0">
        <a:lnSpc>
          <a:spcPct val="90000"/>
        </a:lnSpc>
        <a:spcBef>
          <a:spcPct val="0"/>
        </a:spcBef>
        <a:spcAft>
          <a:spcPct val="0"/>
        </a:spcAft>
        <a:defRPr sz="3800" kern="1200" cap="all" spc="150">
          <a:solidFill>
            <a:schemeClr val="tx2"/>
          </a:solidFill>
          <a:latin typeface="+mj-lt"/>
          <a:ea typeface="+mj-ea"/>
          <a:cs typeface="+mj-cs"/>
        </a:defRPr>
      </a:lvl1pPr>
      <a:lvl2pPr algn="l" defTabSz="685800" rtl="0" eaLnBrk="0" fontAlgn="base" hangingPunct="0">
        <a:lnSpc>
          <a:spcPct val="90000"/>
        </a:lnSpc>
        <a:spcBef>
          <a:spcPct val="0"/>
        </a:spcBef>
        <a:spcAft>
          <a:spcPct val="0"/>
        </a:spcAft>
        <a:defRPr sz="3800">
          <a:solidFill>
            <a:schemeClr val="tx2"/>
          </a:solidFill>
          <a:latin typeface="Impact" panose="020B0806030902050204" pitchFamily="34" charset="0"/>
        </a:defRPr>
      </a:lvl2pPr>
      <a:lvl3pPr algn="l" defTabSz="685800" rtl="0" eaLnBrk="0" fontAlgn="base" hangingPunct="0">
        <a:lnSpc>
          <a:spcPct val="90000"/>
        </a:lnSpc>
        <a:spcBef>
          <a:spcPct val="0"/>
        </a:spcBef>
        <a:spcAft>
          <a:spcPct val="0"/>
        </a:spcAft>
        <a:defRPr sz="3800">
          <a:solidFill>
            <a:schemeClr val="tx2"/>
          </a:solidFill>
          <a:latin typeface="Impact" panose="020B0806030902050204" pitchFamily="34" charset="0"/>
        </a:defRPr>
      </a:lvl3pPr>
      <a:lvl4pPr algn="l" defTabSz="685800" rtl="0" eaLnBrk="0" fontAlgn="base" hangingPunct="0">
        <a:lnSpc>
          <a:spcPct val="90000"/>
        </a:lnSpc>
        <a:spcBef>
          <a:spcPct val="0"/>
        </a:spcBef>
        <a:spcAft>
          <a:spcPct val="0"/>
        </a:spcAft>
        <a:defRPr sz="3800">
          <a:solidFill>
            <a:schemeClr val="tx2"/>
          </a:solidFill>
          <a:latin typeface="Impact" panose="020B0806030902050204" pitchFamily="34" charset="0"/>
        </a:defRPr>
      </a:lvl4pPr>
      <a:lvl5pPr algn="l" defTabSz="685800" rtl="0" eaLnBrk="0" fontAlgn="base" hangingPunct="0">
        <a:lnSpc>
          <a:spcPct val="90000"/>
        </a:lnSpc>
        <a:spcBef>
          <a:spcPct val="0"/>
        </a:spcBef>
        <a:spcAft>
          <a:spcPct val="0"/>
        </a:spcAft>
        <a:defRPr sz="3800">
          <a:solidFill>
            <a:schemeClr val="tx2"/>
          </a:solidFill>
          <a:latin typeface="Impact" panose="020B0806030902050204" pitchFamily="34" charset="0"/>
        </a:defRPr>
      </a:lvl5pPr>
      <a:lvl6pPr marL="457200" algn="l" defTabSz="685800" rtl="0" fontAlgn="base">
        <a:lnSpc>
          <a:spcPct val="90000"/>
        </a:lnSpc>
        <a:spcBef>
          <a:spcPct val="0"/>
        </a:spcBef>
        <a:spcAft>
          <a:spcPct val="0"/>
        </a:spcAft>
        <a:defRPr sz="3800">
          <a:solidFill>
            <a:schemeClr val="tx2"/>
          </a:solidFill>
          <a:latin typeface="Impact" panose="020B0806030902050204" pitchFamily="34" charset="0"/>
        </a:defRPr>
      </a:lvl6pPr>
      <a:lvl7pPr marL="914400" algn="l" defTabSz="685800" rtl="0" fontAlgn="base">
        <a:lnSpc>
          <a:spcPct val="90000"/>
        </a:lnSpc>
        <a:spcBef>
          <a:spcPct val="0"/>
        </a:spcBef>
        <a:spcAft>
          <a:spcPct val="0"/>
        </a:spcAft>
        <a:defRPr sz="3800">
          <a:solidFill>
            <a:schemeClr val="tx2"/>
          </a:solidFill>
          <a:latin typeface="Impact" panose="020B0806030902050204" pitchFamily="34" charset="0"/>
        </a:defRPr>
      </a:lvl7pPr>
      <a:lvl8pPr marL="1371600" algn="l" defTabSz="685800" rtl="0" fontAlgn="base">
        <a:lnSpc>
          <a:spcPct val="90000"/>
        </a:lnSpc>
        <a:spcBef>
          <a:spcPct val="0"/>
        </a:spcBef>
        <a:spcAft>
          <a:spcPct val="0"/>
        </a:spcAft>
        <a:defRPr sz="3800">
          <a:solidFill>
            <a:schemeClr val="tx2"/>
          </a:solidFill>
          <a:latin typeface="Impact" panose="020B0806030902050204" pitchFamily="34" charset="0"/>
        </a:defRPr>
      </a:lvl8pPr>
      <a:lvl9pPr marL="1828800" algn="l" defTabSz="685800" rtl="0" fontAlgn="base">
        <a:lnSpc>
          <a:spcPct val="90000"/>
        </a:lnSpc>
        <a:spcBef>
          <a:spcPct val="0"/>
        </a:spcBef>
        <a:spcAft>
          <a:spcPct val="0"/>
        </a:spcAft>
        <a:defRPr sz="3800">
          <a:solidFill>
            <a:schemeClr val="tx2"/>
          </a:solidFill>
          <a:latin typeface="Impact" panose="020B0806030902050204" pitchFamily="34" charset="0"/>
        </a:defRPr>
      </a:lvl9pPr>
    </p:titleStyle>
    <p:bodyStyle>
      <a:lvl1pPr marL="171450" indent="-171450" algn="l" defTabSz="685800" rtl="0" eaLnBrk="0" fontAlgn="base" hangingPunct="0">
        <a:lnSpc>
          <a:spcPct val="110000"/>
        </a:lnSpc>
        <a:spcBef>
          <a:spcPts val="525"/>
        </a:spcBef>
        <a:spcAft>
          <a:spcPct val="0"/>
        </a:spcAft>
        <a:buClr>
          <a:schemeClr val="tx2"/>
        </a:buClr>
        <a:buFont typeface="Arial" panose="020B0604020202020204" pitchFamily="34" charset="0"/>
        <a:buChar char="•"/>
        <a:defRPr sz="1500" kern="1200">
          <a:solidFill>
            <a:srgbClr val="595959"/>
          </a:solidFill>
          <a:latin typeface="+mn-lt"/>
          <a:ea typeface="+mn-ea"/>
          <a:cs typeface="+mn-cs"/>
        </a:defRPr>
      </a:lvl1pPr>
      <a:lvl2pPr marL="514350" indent="-171450" algn="l" defTabSz="685800" rtl="0" eaLnBrk="0" fontAlgn="base" hangingPunct="0">
        <a:lnSpc>
          <a:spcPct val="110000"/>
        </a:lnSpc>
        <a:spcBef>
          <a:spcPts val="525"/>
        </a:spcBef>
        <a:spcAft>
          <a:spcPct val="0"/>
        </a:spcAft>
        <a:buClr>
          <a:schemeClr val="tx2"/>
        </a:buClr>
        <a:buFont typeface="Gill Sans MT" panose="020B0502020104020203" pitchFamily="34" charset="0"/>
        <a:buChar char="–"/>
        <a:defRPr sz="1300" kern="1200">
          <a:solidFill>
            <a:srgbClr val="595959"/>
          </a:solidFill>
          <a:latin typeface="+mn-lt"/>
          <a:ea typeface="+mn-ea"/>
          <a:cs typeface="+mn-cs"/>
        </a:defRPr>
      </a:lvl2pPr>
      <a:lvl3pPr marL="857250" indent="-171450" algn="l" defTabSz="685800" rtl="0" eaLnBrk="0" fontAlgn="base" hangingPunct="0">
        <a:lnSpc>
          <a:spcPct val="110000"/>
        </a:lnSpc>
        <a:spcBef>
          <a:spcPts val="525"/>
        </a:spcBef>
        <a:spcAft>
          <a:spcPct val="0"/>
        </a:spcAft>
        <a:buClr>
          <a:schemeClr val="tx2"/>
        </a:buClr>
        <a:buFont typeface="Arial" panose="020B0604020202020204" pitchFamily="34" charset="0"/>
        <a:buChar char="•"/>
        <a:defRPr sz="1200" kern="1200">
          <a:solidFill>
            <a:srgbClr val="595959"/>
          </a:solidFill>
          <a:latin typeface="+mn-lt"/>
          <a:ea typeface="+mn-ea"/>
          <a:cs typeface="+mn-cs"/>
        </a:defRPr>
      </a:lvl3pPr>
      <a:lvl4pPr marL="1200150" indent="-171450" algn="l" defTabSz="685800" rtl="0" eaLnBrk="0" fontAlgn="base" hangingPunct="0">
        <a:lnSpc>
          <a:spcPct val="110000"/>
        </a:lnSpc>
        <a:spcBef>
          <a:spcPts val="525"/>
        </a:spcBef>
        <a:spcAft>
          <a:spcPct val="0"/>
        </a:spcAft>
        <a:buClr>
          <a:schemeClr val="tx2"/>
        </a:buClr>
        <a:buFont typeface="Gill Sans MT" panose="020B0502020104020203" pitchFamily="34" charset="0"/>
        <a:buChar char="–"/>
        <a:defRPr sz="1000" kern="1200">
          <a:solidFill>
            <a:srgbClr val="595959"/>
          </a:solidFill>
          <a:latin typeface="+mn-lt"/>
          <a:ea typeface="+mn-ea"/>
          <a:cs typeface="+mn-cs"/>
        </a:defRPr>
      </a:lvl4pPr>
      <a:lvl5pPr marL="1543050" indent="-171450" algn="l" defTabSz="685800" rtl="0" eaLnBrk="0" fontAlgn="base" hangingPunct="0">
        <a:lnSpc>
          <a:spcPct val="110000"/>
        </a:lnSpc>
        <a:spcBef>
          <a:spcPts val="525"/>
        </a:spcBef>
        <a:spcAft>
          <a:spcPct val="0"/>
        </a:spcAft>
        <a:buClr>
          <a:schemeClr val="tx2"/>
        </a:buClr>
        <a:buFont typeface="Arial" panose="020B0604020202020204" pitchFamily="34" charset="0"/>
        <a:buChar char="•"/>
        <a:defRPr sz="1000" kern="1200">
          <a:solidFill>
            <a:srgbClr val="595959"/>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png"/></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2.png"/></Relationships>
</file>

<file path=ppt/slides/_rels/slide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8444BC1-747D-48CB-A8DD-8BD46762CA7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A4E0399F-DC49-4D3D-9D57-160DD310C918}"/>
              </a:ext>
            </a:extLst>
          </p:cNvPr>
          <p:cNvSpPr>
            <a:spLocks noGrp="1"/>
          </p:cNvSpPr>
          <p:nvPr>
            <p:ph idx="1"/>
          </p:nvPr>
        </p:nvSpPr>
        <p:spPr>
          <a:xfrm>
            <a:off x="977900" y="514350"/>
            <a:ext cx="7645400" cy="3926510"/>
          </a:xfrm>
        </p:spPr>
        <p:style>
          <a:lnRef idx="0">
            <a:schemeClr val="dk1"/>
          </a:lnRef>
          <a:fillRef idx="3">
            <a:schemeClr val="dk1"/>
          </a:fillRef>
          <a:effectRef idx="3">
            <a:schemeClr val="dk1"/>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7172" name="Slide Number Placeholder 5">
            <a:extLst>
              <a:ext uri="{FF2B5EF4-FFF2-40B4-BE49-F238E27FC236}">
                <a16:creationId xmlns:a16="http://schemas.microsoft.com/office/drawing/2014/main" xmlns="" id="{55CB1AAA-5DC4-4FFE-82FC-4B91E801AB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BE4A8A6-0437-4EAD-BA78-EB3A0961A38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a:t>
            </a:fld>
            <a:endParaRPr lang="th-TH" altLang="en-US">
              <a:latin typeface="Verdana" panose="020B0604030504040204" pitchFamily="34" charset="0"/>
              <a:ea typeface="Angsana New" panose="02020603050405020304" pitchFamily="18" charset="-34"/>
            </a:endParaRPr>
          </a:p>
        </p:txBody>
      </p:sp>
      <p:pic>
        <p:nvPicPr>
          <p:cNvPr id="7" name="Picture 6">
            <a:extLst>
              <a:ext uri="{FF2B5EF4-FFF2-40B4-BE49-F238E27FC236}">
                <a16:creationId xmlns:a16="http://schemas.microsoft.com/office/drawing/2014/main" xmlns="" id="{C7E89C8D-50EB-4DEC-ABCB-7335DE4F323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03BEBA3-F3F6-4567-83E8-59C00C5C483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E2C7793-446C-4F9D-84A8-76A9E081B6D7}"/>
              </a:ext>
            </a:extLst>
          </p:cNvPr>
          <p:cNvSpPr/>
          <p:nvPr/>
        </p:nvSpPr>
        <p:spPr>
          <a:xfrm>
            <a:off x="1370013" y="1501900"/>
            <a:ext cx="655478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en-US" alt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for Cloud</a:t>
            </a:r>
            <a:endPar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4" name="Rectangle 13">
            <a:extLst>
              <a:ext uri="{FF2B5EF4-FFF2-40B4-BE49-F238E27FC236}">
                <a16:creationId xmlns:a16="http://schemas.microsoft.com/office/drawing/2014/main" xmlns="" id="{7E0B67A3-C80D-490A-B4A2-D70A1B4C7165}"/>
              </a:ext>
            </a:extLst>
          </p:cNvPr>
          <p:cNvSpPr/>
          <p:nvPr/>
        </p:nvSpPr>
        <p:spPr>
          <a:xfrm>
            <a:off x="3002224" y="2081624"/>
            <a:ext cx="3733800" cy="58477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defRPr/>
            </a:pPr>
            <a:r>
              <a:rPr lang="en-US" altLang="en-US" sz="32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&amp;</a:t>
            </a:r>
            <a:endParaRPr lang="en-IN"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 name="Rectangle 14">
            <a:extLst>
              <a:ext uri="{FF2B5EF4-FFF2-40B4-BE49-F238E27FC236}">
                <a16:creationId xmlns:a16="http://schemas.microsoft.com/office/drawing/2014/main" xmlns="" id="{4F28B328-F0DF-4FE0-BAAC-7F68A1A4DB25}"/>
              </a:ext>
            </a:extLst>
          </p:cNvPr>
          <p:cNvSpPr/>
          <p:nvPr/>
        </p:nvSpPr>
        <p:spPr>
          <a:xfrm>
            <a:off x="1370013" y="2689814"/>
            <a:ext cx="655478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en-US" sz="32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DevOps</a:t>
            </a: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Engineers - Hands-on!!</a:t>
            </a:r>
            <a:endPar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Docker Compose</a:t>
            </a:r>
          </a:p>
          <a:p>
            <a:pPr lvl="1">
              <a:buFont typeface="Wingdings" panose="05000000000000000000" pitchFamily="2" charset="2"/>
              <a:buChar char="q"/>
            </a:pPr>
            <a:r>
              <a:rPr lang="en-US" sz="1400" dirty="0"/>
              <a:t>Learn basic commands</a:t>
            </a:r>
          </a:p>
          <a:p>
            <a:pPr lvl="2">
              <a:buFont typeface="Wingdings" panose="05000000000000000000" pitchFamily="2" charset="2"/>
              <a:buChar char="§"/>
            </a:pPr>
            <a:r>
              <a:rPr lang="en-US" sz="1300" dirty="0"/>
              <a:t>docker-compose rm</a:t>
            </a:r>
          </a:p>
          <a:p>
            <a:pPr lvl="2">
              <a:buFont typeface="Wingdings" panose="05000000000000000000" pitchFamily="2" charset="2"/>
              <a:buChar char="§"/>
            </a:pPr>
            <a:r>
              <a:rPr lang="en-US" sz="1300" dirty="0"/>
              <a:t>docker-compose images</a:t>
            </a:r>
          </a:p>
          <a:p>
            <a:pPr lvl="2">
              <a:buFont typeface="Wingdings" panose="05000000000000000000" pitchFamily="2" charset="2"/>
              <a:buChar char="§"/>
            </a:pPr>
            <a:r>
              <a:rPr lang="en-US" sz="1300" dirty="0"/>
              <a:t>docker-compose </a:t>
            </a:r>
            <a:r>
              <a:rPr lang="en-US" sz="1300" dirty="0" err="1"/>
              <a:t>ps</a:t>
            </a:r>
            <a:endParaRPr lang="en-US" sz="1300" dirty="0"/>
          </a:p>
          <a:p>
            <a:pPr lvl="2">
              <a:buFont typeface="Wingdings" panose="05000000000000000000" pitchFamily="2" charset="2"/>
              <a:buChar char="§"/>
            </a:pPr>
            <a:r>
              <a:rPr lang="en-US" sz="1300" dirty="0"/>
              <a:t>docker-compose pause</a:t>
            </a:r>
          </a:p>
          <a:p>
            <a:pPr lvl="2">
              <a:buFont typeface="Wingdings" panose="05000000000000000000" pitchFamily="2" charset="2"/>
              <a:buChar char="§"/>
            </a:pPr>
            <a:r>
              <a:rPr lang="en-US" sz="1300" dirty="0"/>
              <a:t>docker-compose </a:t>
            </a:r>
            <a:r>
              <a:rPr lang="en-US" sz="1300" dirty="0" err="1"/>
              <a:t>unpause</a:t>
            </a:r>
            <a:endParaRPr lang="en-US" sz="1300" dirty="0"/>
          </a:p>
          <a:p>
            <a:pPr lvl="2">
              <a:buFont typeface="Wingdings" panose="05000000000000000000" pitchFamily="2" charset="2"/>
              <a:buChar char="§"/>
            </a:pPr>
            <a:r>
              <a:rPr lang="en-US" sz="1300" dirty="0"/>
              <a:t>docker-compose kill</a:t>
            </a:r>
          </a:p>
          <a:p>
            <a:pPr lvl="2">
              <a:buFont typeface="Wingdings" panose="05000000000000000000" pitchFamily="2" charset="2"/>
              <a:buChar char="§"/>
            </a:pPr>
            <a:r>
              <a:rPr lang="en-US" sz="1300" dirty="0"/>
              <a:t>docker-compose port &lt;</a:t>
            </a:r>
            <a:r>
              <a:rPr lang="en-US" sz="1300" dirty="0" err="1"/>
              <a:t>servername</a:t>
            </a:r>
            <a:r>
              <a:rPr lang="en-US" sz="1300" dirty="0"/>
              <a:t>&gt; port</a:t>
            </a:r>
          </a:p>
          <a:p>
            <a:pPr lvl="2">
              <a:buFont typeface="Wingdings" panose="05000000000000000000" pitchFamily="2" charset="2"/>
              <a:buChar char="§"/>
            </a:pPr>
            <a:r>
              <a:rPr lang="en-US" sz="1300" dirty="0"/>
              <a:t>docker-compose logs</a:t>
            </a:r>
          </a:p>
          <a:p>
            <a:pPr lvl="2">
              <a:buFont typeface="Wingdings" panose="05000000000000000000" pitchFamily="2" charset="2"/>
              <a:buChar char="§"/>
            </a:pPr>
            <a:r>
              <a:rPr lang="en-US" sz="1300" dirty="0"/>
              <a:t>docker-compose exec</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73595894"/>
      </p:ext>
    </p:extLst>
  </p:cSld>
  <p:clrMapOvr>
    <a:masterClrMapping/>
  </p:clrMapOvr>
  <p:transition spd="slow">
    <p:split orient="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eaLnBrk="1" fontAlgn="auto" hangingPunct="1">
              <a:spcAft>
                <a:spcPts val="0"/>
              </a:spcAft>
              <a:buFont typeface="Wingdings" panose="05000000000000000000" pitchFamily="2" charset="2"/>
              <a:buChar char="q"/>
              <a:defRPr/>
            </a:pP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Lab Session</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29821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Writing </a:t>
            </a:r>
            <a:r>
              <a:rPr lang="en-US" altLang="en-US" sz="2400" b="1"/>
              <a:t>a playbook </a:t>
            </a:r>
            <a:endParaRPr lang="en-US" altLang="en-US" sz="2400" b="1" dirty="0"/>
          </a:p>
        </p:txBody>
      </p:sp>
    </p:spTree>
    <p:extLst>
      <p:ext uri="{BB962C8B-B14F-4D97-AF65-F5344CB8AC3E}">
        <p14:creationId xmlns:p14="http://schemas.microsoft.com/office/powerpoint/2010/main" val="1624486268"/>
      </p:ext>
    </p:extLst>
  </p:cSld>
  <p:clrMapOvr>
    <a:masterClrMapping/>
  </p:clrMapOvr>
  <p:transition spd="slow">
    <p:split orient="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eaLnBrk="1" fontAlgn="auto" hangingPunct="1">
              <a:spcAft>
                <a:spcPts val="0"/>
              </a:spcAft>
              <a:buFont typeface="Wingdings" panose="05000000000000000000" pitchFamily="2" charset="2"/>
              <a:buChar char="q"/>
              <a:defRPr/>
            </a:pP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Lab Session</a:t>
            </a:r>
          </a:p>
          <a:p>
            <a:pPr eaLnBrk="1" fontAlgn="auto" hangingPunct="1">
              <a:spcAft>
                <a:spcPts val="0"/>
              </a:spcAft>
              <a:buFont typeface="Wingdings" panose="05000000000000000000" pitchFamily="2" charset="2"/>
              <a:buChar char="q"/>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eaLnBrk="1" fontAlgn="auto" hangingPunct="1">
              <a:spcAft>
                <a:spcPts val="0"/>
              </a:spcAft>
              <a:buFont typeface="Wingdings" panose="05000000000000000000" pitchFamily="2" charset="2"/>
              <a:buChar char="q"/>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588225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Implementing Multi tasks in Playbook</a:t>
            </a:r>
          </a:p>
        </p:txBody>
      </p:sp>
      <p:sp>
        <p:nvSpPr>
          <p:cNvPr id="3" name="Pentagon 2">
            <a:extLst>
              <a:ext uri="{FF2B5EF4-FFF2-40B4-BE49-F238E27FC236}">
                <a16:creationId xmlns:a16="http://schemas.microsoft.com/office/drawing/2014/main" xmlns="" id="{3D44A8E9-4A4C-42D2-AFA7-7D5F0C02DD8C}"/>
              </a:ext>
            </a:extLst>
          </p:cNvPr>
          <p:cNvSpPr/>
          <p:nvPr/>
        </p:nvSpPr>
        <p:spPr>
          <a:xfrm>
            <a:off x="1834932" y="2607677"/>
            <a:ext cx="838200" cy="762000"/>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xmlns="" id="{2E729812-841F-440B-9545-52A81085EF5B}"/>
              </a:ext>
            </a:extLst>
          </p:cNvPr>
          <p:cNvSpPr/>
          <p:nvPr/>
        </p:nvSpPr>
        <p:spPr>
          <a:xfrm>
            <a:off x="4566083" y="2189406"/>
            <a:ext cx="1371600" cy="6301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xmlns="" id="{35C2EA3C-87D4-4D82-89FE-3C48D6AC571C}"/>
              </a:ext>
            </a:extLst>
          </p:cNvPr>
          <p:cNvSpPr/>
          <p:nvPr/>
        </p:nvSpPr>
        <p:spPr>
          <a:xfrm>
            <a:off x="4584621" y="3253204"/>
            <a:ext cx="1371600" cy="6301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xmlns="" id="{1B5AB831-4916-4BDD-8E4D-4A486E90F1AB}"/>
              </a:ext>
            </a:extLst>
          </p:cNvPr>
          <p:cNvCxnSpPr>
            <a:cxnSpLocks/>
          </p:cNvCxnSpPr>
          <p:nvPr/>
        </p:nvCxnSpPr>
        <p:spPr>
          <a:xfrm flipV="1">
            <a:off x="2865514" y="2686957"/>
            <a:ext cx="1630286" cy="332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xmlns="" id="{E2AE553E-1B8E-4A97-B34D-ABC5DB145C78}"/>
              </a:ext>
            </a:extLst>
          </p:cNvPr>
          <p:cNvCxnSpPr>
            <a:cxnSpLocks/>
          </p:cNvCxnSpPr>
          <p:nvPr/>
        </p:nvCxnSpPr>
        <p:spPr>
          <a:xfrm>
            <a:off x="2865514" y="3253204"/>
            <a:ext cx="1630286" cy="2329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xmlns="" id="{EDB96842-9E54-43B8-BE8A-944C2F3AAE0B}"/>
              </a:ext>
            </a:extLst>
          </p:cNvPr>
          <p:cNvSpPr txBox="1"/>
          <p:nvPr/>
        </p:nvSpPr>
        <p:spPr>
          <a:xfrm>
            <a:off x="1676871" y="3433902"/>
            <a:ext cx="1245982" cy="307777"/>
          </a:xfrm>
          <a:prstGeom prst="rect">
            <a:avLst/>
          </a:prstGeom>
          <a:noFill/>
        </p:spPr>
        <p:txBody>
          <a:bodyPr wrap="none" rtlCol="0">
            <a:spAutoFit/>
          </a:bodyPr>
          <a:lstStyle/>
          <a:p>
            <a:r>
              <a:rPr lang="en-IN" sz="1400" dirty="0"/>
              <a:t>Ansible Server</a:t>
            </a:r>
          </a:p>
        </p:txBody>
      </p:sp>
      <p:sp>
        <p:nvSpPr>
          <p:cNvPr id="13" name="TextBox 12">
            <a:extLst>
              <a:ext uri="{FF2B5EF4-FFF2-40B4-BE49-F238E27FC236}">
                <a16:creationId xmlns:a16="http://schemas.microsoft.com/office/drawing/2014/main" xmlns="" id="{54D89071-0C01-4384-B5D8-6BC907A48AE5}"/>
              </a:ext>
            </a:extLst>
          </p:cNvPr>
          <p:cNvSpPr txBox="1"/>
          <p:nvPr/>
        </p:nvSpPr>
        <p:spPr>
          <a:xfrm>
            <a:off x="4861203" y="2784606"/>
            <a:ext cx="869149" cy="369332"/>
          </a:xfrm>
          <a:prstGeom prst="rect">
            <a:avLst/>
          </a:prstGeom>
          <a:noFill/>
        </p:spPr>
        <p:txBody>
          <a:bodyPr wrap="none" rtlCol="0">
            <a:spAutoFit/>
          </a:bodyPr>
          <a:lstStyle/>
          <a:p>
            <a:r>
              <a:rPr lang="en-IN" dirty="0"/>
              <a:t>Client1</a:t>
            </a:r>
          </a:p>
        </p:txBody>
      </p:sp>
      <p:sp>
        <p:nvSpPr>
          <p:cNvPr id="15" name="TextBox 14">
            <a:extLst>
              <a:ext uri="{FF2B5EF4-FFF2-40B4-BE49-F238E27FC236}">
                <a16:creationId xmlns:a16="http://schemas.microsoft.com/office/drawing/2014/main" xmlns="" id="{E212CDA4-3360-4802-87B5-E4A9A19E3DCB}"/>
              </a:ext>
            </a:extLst>
          </p:cNvPr>
          <p:cNvSpPr txBox="1"/>
          <p:nvPr/>
        </p:nvSpPr>
        <p:spPr>
          <a:xfrm>
            <a:off x="4846489" y="3887230"/>
            <a:ext cx="869149" cy="369332"/>
          </a:xfrm>
          <a:prstGeom prst="rect">
            <a:avLst/>
          </a:prstGeom>
          <a:noFill/>
        </p:spPr>
        <p:txBody>
          <a:bodyPr wrap="none" rtlCol="0">
            <a:spAutoFit/>
          </a:bodyPr>
          <a:lstStyle/>
          <a:p>
            <a:r>
              <a:rPr lang="en-IN" dirty="0"/>
              <a:t>Client2</a:t>
            </a:r>
          </a:p>
        </p:txBody>
      </p:sp>
      <p:sp>
        <p:nvSpPr>
          <p:cNvPr id="16" name="TextBox 15">
            <a:extLst>
              <a:ext uri="{FF2B5EF4-FFF2-40B4-BE49-F238E27FC236}">
                <a16:creationId xmlns:a16="http://schemas.microsoft.com/office/drawing/2014/main" xmlns="" id="{F0B5068A-F46B-4D80-A849-10A7A0936EEC}"/>
              </a:ext>
            </a:extLst>
          </p:cNvPr>
          <p:cNvSpPr txBox="1"/>
          <p:nvPr/>
        </p:nvSpPr>
        <p:spPr>
          <a:xfrm>
            <a:off x="5981992" y="2363233"/>
            <a:ext cx="2675861" cy="1600438"/>
          </a:xfrm>
          <a:prstGeom prst="rect">
            <a:avLst/>
          </a:prstGeom>
          <a:noFill/>
        </p:spPr>
        <p:txBody>
          <a:bodyPr wrap="none" rtlCol="0">
            <a:spAutoFit/>
          </a:bodyPr>
          <a:lstStyle/>
          <a:p>
            <a:r>
              <a:rPr lang="en-IN" sz="1400" dirty="0"/>
              <a:t>Package Installation (Apache/FTP)</a:t>
            </a:r>
          </a:p>
          <a:p>
            <a:endParaRPr lang="en-IN" sz="1400" dirty="0"/>
          </a:p>
          <a:p>
            <a:pPr marL="342900" indent="-342900">
              <a:buAutoNum type="arabicPeriod"/>
            </a:pPr>
            <a:r>
              <a:rPr lang="en-IN" sz="1400" dirty="0"/>
              <a:t>Mount OS Media Drive</a:t>
            </a:r>
          </a:p>
          <a:p>
            <a:pPr marL="342900" indent="-342900">
              <a:buAutoNum type="arabicPeriod"/>
            </a:pPr>
            <a:r>
              <a:rPr lang="en-IN" sz="1400" dirty="0"/>
              <a:t>Create local repository</a:t>
            </a:r>
          </a:p>
          <a:p>
            <a:pPr marL="342900" indent="-342900">
              <a:buAutoNum type="arabicPeriod"/>
            </a:pPr>
            <a:r>
              <a:rPr lang="en-IN" sz="1400" dirty="0"/>
              <a:t>Install required Packages</a:t>
            </a:r>
          </a:p>
          <a:p>
            <a:pPr marL="342900" indent="-342900">
              <a:buAutoNum type="arabicPeriod"/>
            </a:pPr>
            <a:r>
              <a:rPr lang="en-IN" sz="1400" dirty="0"/>
              <a:t>Enabled the service</a:t>
            </a:r>
          </a:p>
          <a:p>
            <a:pPr marL="342900" indent="-342900">
              <a:buAutoNum type="arabicPeriod"/>
            </a:pPr>
            <a:r>
              <a:rPr lang="en-IN" sz="1400" dirty="0"/>
              <a:t>Start the Service</a:t>
            </a:r>
          </a:p>
        </p:txBody>
      </p:sp>
    </p:spTree>
    <p:extLst>
      <p:ext uri="{BB962C8B-B14F-4D97-AF65-F5344CB8AC3E}">
        <p14:creationId xmlns:p14="http://schemas.microsoft.com/office/powerpoint/2010/main" val="46851106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1000"/>
                                        <p:tgtEl>
                                          <p:spTgt spid="16">
                                            <p:txEl>
                                              <p:pRg st="0" end="0"/>
                                            </p:txEl>
                                          </p:spTgt>
                                        </p:tgtEl>
                                      </p:cBhvr>
                                    </p:animEffect>
                                    <p:anim calcmode="lin" valueType="num">
                                      <p:cBhvr>
                                        <p:cTn id="5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6">
                                            <p:txEl>
                                              <p:pRg st="2" end="2"/>
                                            </p:txEl>
                                          </p:spTgt>
                                        </p:tgtEl>
                                        <p:attrNameLst>
                                          <p:attrName>style.visibility</p:attrName>
                                        </p:attrNameLst>
                                      </p:cBhvr>
                                      <p:to>
                                        <p:strVal val="visible"/>
                                      </p:to>
                                    </p:set>
                                    <p:animEffect transition="in" filter="fade">
                                      <p:cBhvr>
                                        <p:cTn id="59" dur="1000"/>
                                        <p:tgtEl>
                                          <p:spTgt spid="16">
                                            <p:txEl>
                                              <p:pRg st="2" end="2"/>
                                            </p:txEl>
                                          </p:spTgt>
                                        </p:tgtEl>
                                      </p:cBhvr>
                                    </p:animEffect>
                                    <p:anim calcmode="lin" valueType="num">
                                      <p:cBhvr>
                                        <p:cTn id="6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fade">
                                      <p:cBhvr>
                                        <p:cTn id="66" dur="1000"/>
                                        <p:tgtEl>
                                          <p:spTgt spid="16">
                                            <p:txEl>
                                              <p:pRg st="3" end="3"/>
                                            </p:txEl>
                                          </p:spTgt>
                                        </p:tgtEl>
                                      </p:cBhvr>
                                    </p:animEffect>
                                    <p:anim calcmode="lin" valueType="num">
                                      <p:cBhvr>
                                        <p:cTn id="67"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68"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6">
                                            <p:txEl>
                                              <p:pRg st="4" end="4"/>
                                            </p:txEl>
                                          </p:spTgt>
                                        </p:tgtEl>
                                        <p:attrNameLst>
                                          <p:attrName>style.visibility</p:attrName>
                                        </p:attrNameLst>
                                      </p:cBhvr>
                                      <p:to>
                                        <p:strVal val="visible"/>
                                      </p:to>
                                    </p:set>
                                    <p:animEffect transition="in" filter="fade">
                                      <p:cBhvr>
                                        <p:cTn id="73" dur="1000"/>
                                        <p:tgtEl>
                                          <p:spTgt spid="16">
                                            <p:txEl>
                                              <p:pRg st="4" end="4"/>
                                            </p:txEl>
                                          </p:spTgt>
                                        </p:tgtEl>
                                      </p:cBhvr>
                                    </p:animEffect>
                                    <p:anim calcmode="lin" valueType="num">
                                      <p:cBhvr>
                                        <p:cTn id="74"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75"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6">
                                            <p:txEl>
                                              <p:pRg st="5" end="5"/>
                                            </p:txEl>
                                          </p:spTgt>
                                        </p:tgtEl>
                                        <p:attrNameLst>
                                          <p:attrName>style.visibility</p:attrName>
                                        </p:attrNameLst>
                                      </p:cBhvr>
                                      <p:to>
                                        <p:strVal val="visible"/>
                                      </p:to>
                                    </p:set>
                                    <p:animEffect transition="in" filter="fade">
                                      <p:cBhvr>
                                        <p:cTn id="80" dur="1000"/>
                                        <p:tgtEl>
                                          <p:spTgt spid="16">
                                            <p:txEl>
                                              <p:pRg st="5" end="5"/>
                                            </p:txEl>
                                          </p:spTgt>
                                        </p:tgtEl>
                                      </p:cBhvr>
                                    </p:animEffect>
                                    <p:anim calcmode="lin" valueType="num">
                                      <p:cBhvr>
                                        <p:cTn id="81"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82"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6">
                                            <p:txEl>
                                              <p:pRg st="6" end="6"/>
                                            </p:txEl>
                                          </p:spTgt>
                                        </p:tgtEl>
                                        <p:attrNameLst>
                                          <p:attrName>style.visibility</p:attrName>
                                        </p:attrNameLst>
                                      </p:cBhvr>
                                      <p:to>
                                        <p:strVal val="visible"/>
                                      </p:to>
                                    </p:set>
                                    <p:animEffect transition="in" filter="fade">
                                      <p:cBhvr>
                                        <p:cTn id="87" dur="1000"/>
                                        <p:tgtEl>
                                          <p:spTgt spid="16">
                                            <p:txEl>
                                              <p:pRg st="6" end="6"/>
                                            </p:txEl>
                                          </p:spTgt>
                                        </p:tgtEl>
                                      </p:cBhvr>
                                    </p:animEffect>
                                    <p:anim calcmode="lin" valueType="num">
                                      <p:cBhvr>
                                        <p:cTn id="88"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89"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0" grpId="0"/>
      <p:bldP spid="13"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ü"/>
              <a:defRPr/>
            </a:pPr>
            <a:r>
              <a:rPr lang="en-US" sz="1200" dirty="0"/>
              <a:t>Ansible supports variables that can be used to store values that can be reused throughout files in an entire Ansible project.</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Variables provide a convenient way to manage dynamic values for a given environment in your ansible project. Some examples of values that variables might contain include.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
              <a:defRPr/>
            </a:pPr>
            <a:r>
              <a:rPr lang="en-US" sz="1200" dirty="0"/>
              <a:t>Users to create</a:t>
            </a:r>
          </a:p>
          <a:p>
            <a:pPr eaLnBrk="1" fontAlgn="auto" hangingPunct="1">
              <a:spcAft>
                <a:spcPts val="0"/>
              </a:spcAft>
              <a:buFont typeface="Wingdings" panose="05000000000000000000" pitchFamily="2" charset="2"/>
              <a:buChar char="§"/>
              <a:defRPr/>
            </a:pPr>
            <a:r>
              <a:rPr lang="en-US" sz="1200" dirty="0"/>
              <a:t>Packages to install</a:t>
            </a:r>
          </a:p>
          <a:p>
            <a:pPr eaLnBrk="1" fontAlgn="auto" hangingPunct="1">
              <a:spcAft>
                <a:spcPts val="0"/>
              </a:spcAft>
              <a:buFont typeface="Wingdings" panose="05000000000000000000" pitchFamily="2" charset="2"/>
              <a:buChar char="§"/>
              <a:defRPr/>
            </a:pPr>
            <a:r>
              <a:rPr lang="en-US" sz="1200" dirty="0"/>
              <a:t>Services to restart</a:t>
            </a:r>
          </a:p>
          <a:p>
            <a:pPr eaLnBrk="1" fontAlgn="auto" hangingPunct="1">
              <a:spcAft>
                <a:spcPts val="0"/>
              </a:spcAft>
              <a:buFont typeface="Wingdings" panose="05000000000000000000" pitchFamily="2" charset="2"/>
              <a:buChar char="§"/>
              <a:defRPr/>
            </a:pPr>
            <a:r>
              <a:rPr lang="en-US" sz="1200" dirty="0"/>
              <a:t>Files to remove</a:t>
            </a:r>
          </a:p>
          <a:p>
            <a:pPr eaLnBrk="1" fontAlgn="auto" hangingPunct="1">
              <a:spcAft>
                <a:spcPts val="0"/>
              </a:spcAft>
              <a:buFont typeface="Wingdings" panose="05000000000000000000" pitchFamily="2" charset="2"/>
              <a:buChar char="§"/>
              <a:defRPr/>
            </a:pPr>
            <a:endParaRPr lang="en-US" sz="9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spTree>
    <p:extLst>
      <p:ext uri="{BB962C8B-B14F-4D97-AF65-F5344CB8AC3E}">
        <p14:creationId xmlns:p14="http://schemas.microsoft.com/office/powerpoint/2010/main" val="254350223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6" end="6"/>
                                            </p:txEl>
                                          </p:spTgt>
                                        </p:tgtEl>
                                        <p:attrNameLst>
                                          <p:attrName>style.visibility</p:attrName>
                                        </p:attrNameLst>
                                      </p:cBhvr>
                                      <p:to>
                                        <p:strVal val="visible"/>
                                      </p:to>
                                    </p:set>
                                    <p:animEffect transition="in" filter="fade">
                                      <p:cBhvr>
                                        <p:cTn id="14" dur="1000"/>
                                        <p:tgtEl>
                                          <p:spTgt spid="3077">
                                            <p:txEl>
                                              <p:pRg st="6" end="6"/>
                                            </p:txEl>
                                          </p:spTgt>
                                        </p:tgtEl>
                                      </p:cBhvr>
                                    </p:animEffect>
                                    <p:anim calcmode="lin" valueType="num">
                                      <p:cBhvr>
                                        <p:cTn id="15"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8" end="8"/>
                                            </p:txEl>
                                          </p:spTgt>
                                        </p:tgtEl>
                                        <p:attrNameLst>
                                          <p:attrName>style.visibility</p:attrName>
                                        </p:attrNameLst>
                                      </p:cBhvr>
                                      <p:to>
                                        <p:strVal val="visible"/>
                                      </p:to>
                                    </p:set>
                                    <p:animEffect transition="in" filter="fade">
                                      <p:cBhvr>
                                        <p:cTn id="21" dur="1000"/>
                                        <p:tgtEl>
                                          <p:spTgt spid="3077">
                                            <p:txEl>
                                              <p:pRg st="8" end="8"/>
                                            </p:txEl>
                                          </p:spTgt>
                                        </p:tgtEl>
                                      </p:cBhvr>
                                    </p:animEffect>
                                    <p:anim calcmode="lin" valueType="num">
                                      <p:cBhvr>
                                        <p:cTn id="22"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77">
                                            <p:txEl>
                                              <p:pRg st="9" end="9"/>
                                            </p:txEl>
                                          </p:spTgt>
                                        </p:tgtEl>
                                        <p:attrNameLst>
                                          <p:attrName>style.visibility</p:attrName>
                                        </p:attrNameLst>
                                      </p:cBhvr>
                                      <p:to>
                                        <p:strVal val="visible"/>
                                      </p:to>
                                    </p:set>
                                    <p:animEffect transition="in" filter="fade">
                                      <p:cBhvr>
                                        <p:cTn id="26" dur="1000"/>
                                        <p:tgtEl>
                                          <p:spTgt spid="3077">
                                            <p:txEl>
                                              <p:pRg st="9" end="9"/>
                                            </p:txEl>
                                          </p:spTgt>
                                        </p:tgtEl>
                                      </p:cBhvr>
                                    </p:animEffect>
                                    <p:anim calcmode="lin" valueType="num">
                                      <p:cBhvr>
                                        <p:cTn id="27"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8"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77">
                                            <p:txEl>
                                              <p:pRg st="10" end="10"/>
                                            </p:txEl>
                                          </p:spTgt>
                                        </p:tgtEl>
                                        <p:attrNameLst>
                                          <p:attrName>style.visibility</p:attrName>
                                        </p:attrNameLst>
                                      </p:cBhvr>
                                      <p:to>
                                        <p:strVal val="visible"/>
                                      </p:to>
                                    </p:set>
                                    <p:animEffect transition="in" filter="fade">
                                      <p:cBhvr>
                                        <p:cTn id="31" dur="1000"/>
                                        <p:tgtEl>
                                          <p:spTgt spid="3077">
                                            <p:txEl>
                                              <p:pRg st="10" end="10"/>
                                            </p:txEl>
                                          </p:spTgt>
                                        </p:tgtEl>
                                      </p:cBhvr>
                                    </p:animEffect>
                                    <p:anim calcmode="lin" valueType="num">
                                      <p:cBhvr>
                                        <p:cTn id="32"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3"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077">
                                            <p:txEl>
                                              <p:pRg st="11" end="11"/>
                                            </p:txEl>
                                          </p:spTgt>
                                        </p:tgtEl>
                                        <p:attrNameLst>
                                          <p:attrName>style.visibility</p:attrName>
                                        </p:attrNameLst>
                                      </p:cBhvr>
                                      <p:to>
                                        <p:strVal val="visible"/>
                                      </p:to>
                                    </p:set>
                                    <p:animEffect transition="in" filter="fade">
                                      <p:cBhvr>
                                        <p:cTn id="36" dur="1000"/>
                                        <p:tgtEl>
                                          <p:spTgt spid="3077">
                                            <p:txEl>
                                              <p:pRg st="11" end="11"/>
                                            </p:txEl>
                                          </p:spTgt>
                                        </p:tgtEl>
                                      </p:cBhvr>
                                    </p:animEffect>
                                    <p:anim calcmode="lin" valueType="num">
                                      <p:cBhvr>
                                        <p:cTn id="37"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38"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marL="0" indent="0" eaLnBrk="1" fontAlgn="auto" hangingPunct="1">
              <a:spcAft>
                <a:spcPts val="0"/>
              </a:spcAft>
              <a:buNone/>
              <a:defRPr/>
            </a:pPr>
            <a:endParaRPr lang="en-US" sz="900" b="1" dirty="0"/>
          </a:p>
          <a:p>
            <a:pPr eaLnBrk="1" fontAlgn="auto" hangingPunct="1">
              <a:spcAft>
                <a:spcPts val="0"/>
              </a:spcAft>
              <a:buFont typeface="Wingdings" panose="05000000000000000000" pitchFamily="2" charset="2"/>
              <a:buChar char="ü"/>
              <a:defRPr/>
            </a:pPr>
            <a:r>
              <a:rPr lang="en-US" sz="1400" b="1" dirty="0"/>
              <a:t>Naming variables</a:t>
            </a:r>
          </a:p>
          <a:p>
            <a:pPr eaLnBrk="1" fontAlgn="auto" hangingPunct="1">
              <a:spcAft>
                <a:spcPts val="0"/>
              </a:spcAft>
              <a:buFont typeface="Wingdings" panose="05000000000000000000" pitchFamily="2" charset="2"/>
              <a:buChar char="Ø"/>
              <a:defRPr/>
            </a:pPr>
            <a:r>
              <a:rPr lang="en-US" sz="1200" dirty="0"/>
              <a:t>Variables have names which consist of a string that must start with a letter and can only contain letters, numbers, and underscores.</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400" b="1" dirty="0"/>
              <a:t>Defining variables</a:t>
            </a:r>
          </a:p>
          <a:p>
            <a:pPr eaLnBrk="1" fontAlgn="auto" hangingPunct="1">
              <a:spcAft>
                <a:spcPts val="0"/>
              </a:spcAft>
              <a:buFont typeface="Wingdings" panose="05000000000000000000" pitchFamily="2" charset="2"/>
              <a:buChar char="Ø"/>
              <a:defRPr/>
            </a:pPr>
            <a:r>
              <a:rPr lang="en-US" sz="1200" dirty="0"/>
              <a:t>Variables can be defined in a variety of places in an Ansible project. However, this can be simplified to three basic scope levels:</a:t>
            </a:r>
          </a:p>
          <a:p>
            <a:pPr eaLnBrk="1" fontAlgn="auto" hangingPunct="1">
              <a:spcAft>
                <a:spcPts val="0"/>
              </a:spcAft>
              <a:buFont typeface="Wingdings" panose="05000000000000000000" pitchFamily="2" charset="2"/>
              <a:buChar char="ü"/>
              <a:defRPr/>
            </a:pPr>
            <a:endParaRPr lang="en-US" sz="1200" dirty="0"/>
          </a:p>
          <a:p>
            <a:pPr marL="0" indent="0" eaLnBrk="1" fontAlgn="auto" hangingPunct="1">
              <a:spcAft>
                <a:spcPts val="0"/>
              </a:spcAft>
              <a:buNone/>
              <a:defRPr/>
            </a:pPr>
            <a:r>
              <a:rPr lang="en-US" sz="1200" dirty="0"/>
              <a:t>• Global scope: Variables set from the command line or Ansible configuration</a:t>
            </a:r>
          </a:p>
          <a:p>
            <a:pPr marL="0" indent="0" eaLnBrk="1" fontAlgn="auto" hangingPunct="1">
              <a:spcAft>
                <a:spcPts val="0"/>
              </a:spcAft>
              <a:buNone/>
              <a:defRPr/>
            </a:pPr>
            <a:r>
              <a:rPr lang="en-US" sz="1200" dirty="0"/>
              <a:t>• Play scope: Variables set in the play and related structures</a:t>
            </a:r>
          </a:p>
          <a:p>
            <a:pPr marL="0" indent="0" eaLnBrk="1" fontAlgn="auto" hangingPunct="1">
              <a:spcAft>
                <a:spcPts val="0"/>
              </a:spcAft>
              <a:buNone/>
              <a:defRPr/>
            </a:pPr>
            <a:r>
              <a:rPr lang="en-US" sz="1200" dirty="0"/>
              <a:t>• Host scope: Variables set on host groups and individual hosts by the    inventory, fact gathering, or registered tasks</a:t>
            </a:r>
          </a:p>
          <a:p>
            <a:pPr eaLnBrk="1" fontAlgn="auto" hangingPunct="1">
              <a:spcAft>
                <a:spcPts val="0"/>
              </a:spcAft>
              <a:buFont typeface="Wingdings" panose="05000000000000000000" pitchFamily="2" charset="2"/>
              <a:buChar char="§"/>
              <a:defRPr/>
            </a:pPr>
            <a:endParaRPr lang="en-US" sz="9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spTree>
    <p:extLst>
      <p:ext uri="{BB962C8B-B14F-4D97-AF65-F5344CB8AC3E}">
        <p14:creationId xmlns:p14="http://schemas.microsoft.com/office/powerpoint/2010/main" val="356316747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4" end="4"/>
                                            </p:txEl>
                                          </p:spTgt>
                                        </p:tgtEl>
                                        <p:attrNameLst>
                                          <p:attrName>style.visibility</p:attrName>
                                        </p:attrNameLst>
                                      </p:cBhvr>
                                      <p:to>
                                        <p:strVal val="visible"/>
                                      </p:to>
                                    </p:set>
                                    <p:animEffect transition="in" filter="fade">
                                      <p:cBhvr>
                                        <p:cTn id="12" dur="1000"/>
                                        <p:tgtEl>
                                          <p:spTgt spid="3077">
                                            <p:txEl>
                                              <p:pRg st="4" end="4"/>
                                            </p:txEl>
                                          </p:spTgt>
                                        </p:tgtEl>
                                      </p:cBhvr>
                                    </p:animEffect>
                                    <p:anim calcmode="lin" valueType="num">
                                      <p:cBhvr>
                                        <p:cTn id="13"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7">
                                            <p:txEl>
                                              <p:pRg st="6" end="6"/>
                                            </p:txEl>
                                          </p:spTgt>
                                        </p:tgtEl>
                                        <p:attrNameLst>
                                          <p:attrName>style.visibility</p:attrName>
                                        </p:attrNameLst>
                                      </p:cBhvr>
                                      <p:to>
                                        <p:strVal val="visible"/>
                                      </p:to>
                                    </p:set>
                                    <p:animEffect transition="in" filter="fade">
                                      <p:cBhvr>
                                        <p:cTn id="19" dur="1000"/>
                                        <p:tgtEl>
                                          <p:spTgt spid="3077">
                                            <p:txEl>
                                              <p:pRg st="6" end="6"/>
                                            </p:txEl>
                                          </p:spTgt>
                                        </p:tgtEl>
                                      </p:cBhvr>
                                    </p:animEffect>
                                    <p:anim calcmode="lin" valueType="num">
                                      <p:cBhvr>
                                        <p:cTn id="20"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7" end="7"/>
                                            </p:txEl>
                                          </p:spTgt>
                                        </p:tgtEl>
                                        <p:attrNameLst>
                                          <p:attrName>style.visibility</p:attrName>
                                        </p:attrNameLst>
                                      </p:cBhvr>
                                      <p:to>
                                        <p:strVal val="visible"/>
                                      </p:to>
                                    </p:set>
                                    <p:animEffect transition="in" filter="fade">
                                      <p:cBhvr>
                                        <p:cTn id="24" dur="1000"/>
                                        <p:tgtEl>
                                          <p:spTgt spid="3077">
                                            <p:txEl>
                                              <p:pRg st="7" end="7"/>
                                            </p:txEl>
                                          </p:spTgt>
                                        </p:tgtEl>
                                      </p:cBhvr>
                                    </p:animEffect>
                                    <p:anim calcmode="lin" valueType="num">
                                      <p:cBhvr>
                                        <p:cTn id="2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7">
                                            <p:txEl>
                                              <p:pRg st="9" end="9"/>
                                            </p:txEl>
                                          </p:spTgt>
                                        </p:tgtEl>
                                        <p:attrNameLst>
                                          <p:attrName>style.visibility</p:attrName>
                                        </p:attrNameLst>
                                      </p:cBhvr>
                                      <p:to>
                                        <p:strVal val="visible"/>
                                      </p:to>
                                    </p:set>
                                    <p:animEffect transition="in" filter="fade">
                                      <p:cBhvr>
                                        <p:cTn id="31" dur="1000"/>
                                        <p:tgtEl>
                                          <p:spTgt spid="3077">
                                            <p:txEl>
                                              <p:pRg st="9" end="9"/>
                                            </p:txEl>
                                          </p:spTgt>
                                        </p:tgtEl>
                                      </p:cBhvr>
                                    </p:animEffect>
                                    <p:anim calcmode="lin" valueType="num">
                                      <p:cBhvr>
                                        <p:cTn id="32"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077">
                                            <p:txEl>
                                              <p:pRg st="10" end="10"/>
                                            </p:txEl>
                                          </p:spTgt>
                                        </p:tgtEl>
                                        <p:attrNameLst>
                                          <p:attrName>style.visibility</p:attrName>
                                        </p:attrNameLst>
                                      </p:cBhvr>
                                      <p:to>
                                        <p:strVal val="visible"/>
                                      </p:to>
                                    </p:set>
                                    <p:animEffect transition="in" filter="fade">
                                      <p:cBhvr>
                                        <p:cTn id="36" dur="1000"/>
                                        <p:tgtEl>
                                          <p:spTgt spid="3077">
                                            <p:txEl>
                                              <p:pRg st="10" end="10"/>
                                            </p:txEl>
                                          </p:spTgt>
                                        </p:tgtEl>
                                      </p:cBhvr>
                                    </p:animEffect>
                                    <p:anim calcmode="lin" valueType="num">
                                      <p:cBhvr>
                                        <p:cTn id="37"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077">
                                            <p:txEl>
                                              <p:pRg st="11" end="11"/>
                                            </p:txEl>
                                          </p:spTgt>
                                        </p:tgtEl>
                                        <p:attrNameLst>
                                          <p:attrName>style.visibility</p:attrName>
                                        </p:attrNameLst>
                                      </p:cBhvr>
                                      <p:to>
                                        <p:strVal val="visible"/>
                                      </p:to>
                                    </p:set>
                                    <p:animEffect transition="in" filter="fade">
                                      <p:cBhvr>
                                        <p:cTn id="41" dur="1000"/>
                                        <p:tgtEl>
                                          <p:spTgt spid="3077">
                                            <p:txEl>
                                              <p:pRg st="11" end="11"/>
                                            </p:txEl>
                                          </p:spTgt>
                                        </p:tgtEl>
                                      </p:cBhvr>
                                    </p:animEffect>
                                    <p:anim calcmode="lin" valueType="num">
                                      <p:cBhvr>
                                        <p:cTn id="42"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43"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ü"/>
              <a:defRPr/>
            </a:pPr>
            <a:r>
              <a:rPr lang="en-US" sz="1400" b="1" dirty="0"/>
              <a:t>Variables in playbooks</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Ø"/>
              <a:defRPr/>
            </a:pPr>
            <a:r>
              <a:rPr lang="en-US" sz="1200" dirty="0"/>
              <a:t>When writing playbooks, administrators can use their own variables and call them in a task.</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For example, a variable </a:t>
            </a:r>
            <a:r>
              <a:rPr lang="en-US" sz="1200" dirty="0" err="1"/>
              <a:t>web_package</a:t>
            </a:r>
            <a:r>
              <a:rPr lang="en-US" sz="1200" dirty="0"/>
              <a:t> can be defined with a value of httpd and called by the yum module in order to install the httpd package as shown in next slide.</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spTree>
    <p:extLst>
      <p:ext uri="{BB962C8B-B14F-4D97-AF65-F5344CB8AC3E}">
        <p14:creationId xmlns:p14="http://schemas.microsoft.com/office/powerpoint/2010/main" val="29174344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Effect transition="in" filter="fade">
                                      <p:cBhvr>
                                        <p:cTn id="19" dur="1000"/>
                                        <p:tgtEl>
                                          <p:spTgt spid="3077">
                                            <p:txEl>
                                              <p:pRg st="7" end="7"/>
                                            </p:txEl>
                                          </p:spTgt>
                                        </p:tgtEl>
                                      </p:cBhvr>
                                    </p:animEffect>
                                    <p:anim calcmode="lin" valueType="num">
                                      <p:cBhvr>
                                        <p:cTn id="20"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pic>
        <p:nvPicPr>
          <p:cNvPr id="3" name="Picture 2">
            <a:extLst>
              <a:ext uri="{FF2B5EF4-FFF2-40B4-BE49-F238E27FC236}">
                <a16:creationId xmlns:a16="http://schemas.microsoft.com/office/drawing/2014/main" xmlns="" id="{E3666044-7816-48D4-8D68-00A0C3CD2D75}"/>
              </a:ext>
            </a:extLst>
          </p:cNvPr>
          <p:cNvPicPr>
            <a:picLocks noChangeAspect="1"/>
          </p:cNvPicPr>
          <p:nvPr/>
        </p:nvPicPr>
        <p:blipFill>
          <a:blip r:embed="rId4"/>
          <a:stretch>
            <a:fillRect/>
          </a:stretch>
        </p:blipFill>
        <p:spPr>
          <a:xfrm>
            <a:off x="2857500" y="1531811"/>
            <a:ext cx="3429000" cy="2997291"/>
          </a:xfrm>
          <a:prstGeom prst="rect">
            <a:avLst/>
          </a:prstGeom>
        </p:spPr>
      </p:pic>
    </p:spTree>
    <p:extLst>
      <p:ext uri="{BB962C8B-B14F-4D97-AF65-F5344CB8AC3E}">
        <p14:creationId xmlns:p14="http://schemas.microsoft.com/office/powerpoint/2010/main" val="55909165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400" b="1" dirty="0"/>
              <a:t>Host Variables and Group Variables</a:t>
            </a:r>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Ø"/>
              <a:defRPr/>
            </a:pPr>
            <a:r>
              <a:rPr lang="en-US" sz="1200" dirty="0"/>
              <a:t>Inventory variables that apply directly to hosts fall into two broad categories: host variables that apply to a specific host, and group variables that apply to all hosts in a host group or in a group of host groups. Host variables take precedence over group variables, but variables defined by a playbook take precedence over both.</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Ø"/>
              <a:defRPr/>
            </a:pPr>
            <a:r>
              <a:rPr lang="en-US" sz="1200" dirty="0"/>
              <a:t>This is a host variable, </a:t>
            </a:r>
            <a:r>
              <a:rPr lang="en-US" sz="1200" dirty="0" err="1"/>
              <a:t>ansible_user</a:t>
            </a:r>
            <a:r>
              <a:rPr lang="en-US" sz="1200" dirty="0"/>
              <a:t>, being defined for the host demo.example.com.</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r>
              <a:rPr lang="en-US" sz="1200" dirty="0"/>
              <a:t>[servers]</a:t>
            </a:r>
          </a:p>
          <a:p>
            <a:pPr eaLnBrk="1" fontAlgn="auto" hangingPunct="1">
              <a:spcAft>
                <a:spcPts val="0"/>
              </a:spcAft>
              <a:buFont typeface="Wingdings" panose="05000000000000000000" pitchFamily="2" charset="2"/>
              <a:buChar char="§"/>
              <a:defRPr/>
            </a:pPr>
            <a:r>
              <a:rPr lang="en-US" sz="1200" dirty="0"/>
              <a:t>demo.example.com </a:t>
            </a:r>
            <a:r>
              <a:rPr lang="en-US" sz="1200" dirty="0" err="1"/>
              <a:t>ansible_user</a:t>
            </a:r>
            <a:r>
              <a:rPr lang="en-US" sz="1200" dirty="0"/>
              <a:t>=joe</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spTree>
    <p:extLst>
      <p:ext uri="{BB962C8B-B14F-4D97-AF65-F5344CB8AC3E}">
        <p14:creationId xmlns:p14="http://schemas.microsoft.com/office/powerpoint/2010/main" val="329370104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Effect transition="in" filter="fade">
                                      <p:cBhvr>
                                        <p:cTn id="19" dur="1000"/>
                                        <p:tgtEl>
                                          <p:spTgt spid="3077">
                                            <p:txEl>
                                              <p:pRg st="7" end="7"/>
                                            </p:txEl>
                                          </p:spTgt>
                                        </p:tgtEl>
                                      </p:cBhvr>
                                    </p:animEffect>
                                    <p:anim calcmode="lin" valueType="num">
                                      <p:cBhvr>
                                        <p:cTn id="20"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9" end="9"/>
                                            </p:txEl>
                                          </p:spTgt>
                                        </p:tgtEl>
                                        <p:attrNameLst>
                                          <p:attrName>style.visibility</p:attrName>
                                        </p:attrNameLst>
                                      </p:cBhvr>
                                      <p:to>
                                        <p:strVal val="visible"/>
                                      </p:to>
                                    </p:set>
                                    <p:animEffect transition="in" filter="fade">
                                      <p:cBhvr>
                                        <p:cTn id="24" dur="1000"/>
                                        <p:tgtEl>
                                          <p:spTgt spid="3077">
                                            <p:txEl>
                                              <p:pRg st="9" end="9"/>
                                            </p:txEl>
                                          </p:spTgt>
                                        </p:tgtEl>
                                      </p:cBhvr>
                                    </p:animEffect>
                                    <p:anim calcmode="lin" valueType="num">
                                      <p:cBhvr>
                                        <p:cTn id="25"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77">
                                            <p:txEl>
                                              <p:pRg st="10" end="10"/>
                                            </p:txEl>
                                          </p:spTgt>
                                        </p:tgtEl>
                                        <p:attrNameLst>
                                          <p:attrName>style.visibility</p:attrName>
                                        </p:attrNameLst>
                                      </p:cBhvr>
                                      <p:to>
                                        <p:strVal val="visible"/>
                                      </p:to>
                                    </p:set>
                                    <p:animEffect transition="in" filter="fade">
                                      <p:cBhvr>
                                        <p:cTn id="29" dur="1000"/>
                                        <p:tgtEl>
                                          <p:spTgt spid="3077">
                                            <p:txEl>
                                              <p:pRg st="10" end="10"/>
                                            </p:txEl>
                                          </p:spTgt>
                                        </p:tgtEl>
                                      </p:cBhvr>
                                    </p:animEffect>
                                    <p:anim calcmode="lin" valueType="num">
                                      <p:cBhvr>
                                        <p:cTn id="30"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400" b="1" dirty="0"/>
              <a:t>Host Variables and Group Variables</a:t>
            </a:r>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0637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Managing Variables</a:t>
            </a:r>
          </a:p>
        </p:txBody>
      </p:sp>
      <p:pic>
        <p:nvPicPr>
          <p:cNvPr id="3" name="Picture 2">
            <a:extLst>
              <a:ext uri="{FF2B5EF4-FFF2-40B4-BE49-F238E27FC236}">
                <a16:creationId xmlns:a16="http://schemas.microsoft.com/office/drawing/2014/main" xmlns="" id="{2E97EDA0-B81A-40CF-94BE-F1E1F7B79E4D}"/>
              </a:ext>
            </a:extLst>
          </p:cNvPr>
          <p:cNvPicPr>
            <a:picLocks noChangeAspect="1"/>
          </p:cNvPicPr>
          <p:nvPr/>
        </p:nvPicPr>
        <p:blipFill>
          <a:blip r:embed="rId4"/>
          <a:stretch>
            <a:fillRect/>
          </a:stretch>
        </p:blipFill>
        <p:spPr>
          <a:xfrm>
            <a:off x="3200400" y="2116544"/>
            <a:ext cx="2289839" cy="2382985"/>
          </a:xfrm>
          <a:prstGeom prst="rect">
            <a:avLst/>
          </a:prstGeom>
        </p:spPr>
      </p:pic>
    </p:spTree>
    <p:extLst>
      <p:ext uri="{BB962C8B-B14F-4D97-AF65-F5344CB8AC3E}">
        <p14:creationId xmlns:p14="http://schemas.microsoft.com/office/powerpoint/2010/main" val="214839258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Ø"/>
              <a:defRPr/>
            </a:pPr>
            <a:r>
              <a:rPr lang="en-US" sz="1200" dirty="0"/>
              <a:t>Ansible facts are variables that are automatically discovered by Ansible from a managed host.</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Facts are pulled by the setup module and contain useful information stored into variables that administrators can reuse.  Ansible facts can be part of playbooks, in conditionals, loops, or any other dynamic statement that depends on a value for a managed host; </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q"/>
              <a:defRPr/>
            </a:pPr>
            <a:r>
              <a:rPr lang="en-US" sz="1200" dirty="0"/>
              <a:t>For example:</a:t>
            </a:r>
          </a:p>
          <a:p>
            <a:pPr eaLnBrk="1" fontAlgn="auto" hangingPunct="1">
              <a:spcAft>
                <a:spcPts val="0"/>
              </a:spcAft>
              <a:buFont typeface="Wingdings" panose="05000000000000000000" pitchFamily="2" charset="2"/>
              <a:buChar char="q"/>
              <a:defRPr/>
            </a:pPr>
            <a:endParaRPr lang="en-US" sz="1200" dirty="0"/>
          </a:p>
          <a:p>
            <a:pPr eaLnBrk="1" fontAlgn="auto" hangingPunct="1">
              <a:spcAft>
                <a:spcPts val="0"/>
              </a:spcAft>
              <a:buFont typeface="Wingdings" panose="05000000000000000000" pitchFamily="2" charset="2"/>
              <a:buChar char="§"/>
              <a:defRPr/>
            </a:pPr>
            <a:r>
              <a:rPr lang="en-US" sz="1200" dirty="0"/>
              <a:t>A server can be restarted depending on the current kernel version.</a:t>
            </a:r>
          </a:p>
          <a:p>
            <a:pPr eaLnBrk="1" fontAlgn="auto" hangingPunct="1">
              <a:spcAft>
                <a:spcPts val="0"/>
              </a:spcAft>
              <a:buFont typeface="Wingdings" panose="05000000000000000000" pitchFamily="2" charset="2"/>
              <a:buChar char="§"/>
              <a:defRPr/>
            </a:pPr>
            <a:r>
              <a:rPr lang="en-US" sz="1200" dirty="0"/>
              <a:t>Users can be created depending on the host name.</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00106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Ansible facts</a:t>
            </a:r>
          </a:p>
        </p:txBody>
      </p:sp>
    </p:spTree>
    <p:extLst>
      <p:ext uri="{BB962C8B-B14F-4D97-AF65-F5344CB8AC3E}">
        <p14:creationId xmlns:p14="http://schemas.microsoft.com/office/powerpoint/2010/main" val="282821285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Effect transition="in" filter="fade">
                                      <p:cBhvr>
                                        <p:cTn id="19" dur="1000"/>
                                        <p:tgtEl>
                                          <p:spTgt spid="3077">
                                            <p:txEl>
                                              <p:pRg st="7" end="7"/>
                                            </p:txEl>
                                          </p:spTgt>
                                        </p:tgtEl>
                                      </p:cBhvr>
                                    </p:animEffect>
                                    <p:anim calcmode="lin" valueType="num">
                                      <p:cBhvr>
                                        <p:cTn id="20"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9" end="9"/>
                                            </p:txEl>
                                          </p:spTgt>
                                        </p:tgtEl>
                                        <p:attrNameLst>
                                          <p:attrName>style.visibility</p:attrName>
                                        </p:attrNameLst>
                                      </p:cBhvr>
                                      <p:to>
                                        <p:strVal val="visible"/>
                                      </p:to>
                                    </p:set>
                                    <p:animEffect transition="in" filter="fade">
                                      <p:cBhvr>
                                        <p:cTn id="24" dur="1000"/>
                                        <p:tgtEl>
                                          <p:spTgt spid="3077">
                                            <p:txEl>
                                              <p:pRg st="9" end="9"/>
                                            </p:txEl>
                                          </p:spTgt>
                                        </p:tgtEl>
                                      </p:cBhvr>
                                    </p:animEffect>
                                    <p:anim calcmode="lin" valueType="num">
                                      <p:cBhvr>
                                        <p:cTn id="25"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77">
                                            <p:txEl>
                                              <p:pRg st="10" end="10"/>
                                            </p:txEl>
                                          </p:spTgt>
                                        </p:tgtEl>
                                        <p:attrNameLst>
                                          <p:attrName>style.visibility</p:attrName>
                                        </p:attrNameLst>
                                      </p:cBhvr>
                                      <p:to>
                                        <p:strVal val="visible"/>
                                      </p:to>
                                    </p:set>
                                    <p:animEffect transition="in" filter="fade">
                                      <p:cBhvr>
                                        <p:cTn id="29" dur="1000"/>
                                        <p:tgtEl>
                                          <p:spTgt spid="3077">
                                            <p:txEl>
                                              <p:pRg st="10" end="10"/>
                                            </p:txEl>
                                          </p:spTgt>
                                        </p:tgtEl>
                                      </p:cBhvr>
                                    </p:animEffect>
                                    <p:anim calcmode="lin" valueType="num">
                                      <p:cBhvr>
                                        <p:cTn id="30"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200" dirty="0"/>
              <a:t>Ansible facts are a convenient way to retrieve the state of a managed node and decide which action to take based on its state. Facts provide information about</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
              <a:defRPr/>
            </a:pPr>
            <a:r>
              <a:rPr lang="en-US" sz="1200" dirty="0"/>
              <a:t>The host name</a:t>
            </a:r>
          </a:p>
          <a:p>
            <a:pPr eaLnBrk="1" fontAlgn="auto" hangingPunct="1">
              <a:spcAft>
                <a:spcPts val="0"/>
              </a:spcAft>
              <a:buFont typeface="Wingdings" panose="05000000000000000000" pitchFamily="2" charset="2"/>
              <a:buChar char="§"/>
              <a:defRPr/>
            </a:pPr>
            <a:r>
              <a:rPr lang="en-US" sz="1200" dirty="0"/>
              <a:t>The kernel version</a:t>
            </a:r>
          </a:p>
          <a:p>
            <a:pPr eaLnBrk="1" fontAlgn="auto" hangingPunct="1">
              <a:spcAft>
                <a:spcPts val="0"/>
              </a:spcAft>
              <a:buFont typeface="Wingdings" panose="05000000000000000000" pitchFamily="2" charset="2"/>
              <a:buChar char="§"/>
              <a:defRPr/>
            </a:pPr>
            <a:r>
              <a:rPr lang="en-US" sz="1200" dirty="0"/>
              <a:t>The network interfaces</a:t>
            </a:r>
          </a:p>
          <a:p>
            <a:pPr eaLnBrk="1" fontAlgn="auto" hangingPunct="1">
              <a:spcAft>
                <a:spcPts val="0"/>
              </a:spcAft>
              <a:buFont typeface="Wingdings" panose="05000000000000000000" pitchFamily="2" charset="2"/>
              <a:buChar char="§"/>
              <a:defRPr/>
            </a:pPr>
            <a:r>
              <a:rPr lang="en-US" sz="1200" dirty="0"/>
              <a:t>The IP addresses</a:t>
            </a:r>
          </a:p>
          <a:p>
            <a:pPr eaLnBrk="1" fontAlgn="auto" hangingPunct="1">
              <a:spcAft>
                <a:spcPts val="0"/>
              </a:spcAft>
              <a:buFont typeface="Wingdings" panose="05000000000000000000" pitchFamily="2" charset="2"/>
              <a:buChar char="§"/>
              <a:defRPr/>
            </a:pPr>
            <a:r>
              <a:rPr lang="en-US" sz="1200" dirty="0"/>
              <a:t>The version of the operating system</a:t>
            </a:r>
          </a:p>
          <a:p>
            <a:pPr eaLnBrk="1" fontAlgn="auto" hangingPunct="1">
              <a:spcAft>
                <a:spcPts val="0"/>
              </a:spcAft>
              <a:buFont typeface="Wingdings" panose="05000000000000000000" pitchFamily="2" charset="2"/>
              <a:buChar char="§"/>
              <a:defRPr/>
            </a:pPr>
            <a:r>
              <a:rPr lang="en-US" sz="1200" dirty="0"/>
              <a:t>Various environment variables</a:t>
            </a:r>
          </a:p>
          <a:p>
            <a:pPr eaLnBrk="1" fontAlgn="auto" hangingPunct="1">
              <a:spcAft>
                <a:spcPts val="0"/>
              </a:spcAft>
              <a:buFont typeface="Wingdings" panose="05000000000000000000" pitchFamily="2" charset="2"/>
              <a:buChar char="§"/>
              <a:defRPr/>
            </a:pPr>
            <a:r>
              <a:rPr lang="en-US" sz="1200" dirty="0"/>
              <a:t>The number of CPUs</a:t>
            </a:r>
          </a:p>
          <a:p>
            <a:pPr eaLnBrk="1" fontAlgn="auto" hangingPunct="1">
              <a:spcAft>
                <a:spcPts val="0"/>
              </a:spcAft>
              <a:buFont typeface="Wingdings" panose="05000000000000000000" pitchFamily="2" charset="2"/>
              <a:buChar char="§"/>
              <a:defRPr/>
            </a:pPr>
            <a:r>
              <a:rPr lang="en-US" sz="1200" dirty="0"/>
              <a:t>The available or free memory</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109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00106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Ansible facts</a:t>
            </a:r>
          </a:p>
        </p:txBody>
      </p:sp>
    </p:spTree>
    <p:extLst>
      <p:ext uri="{BB962C8B-B14F-4D97-AF65-F5344CB8AC3E}">
        <p14:creationId xmlns:p14="http://schemas.microsoft.com/office/powerpoint/2010/main" val="195051609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6" end="6"/>
                                            </p:txEl>
                                          </p:spTgt>
                                        </p:tgtEl>
                                        <p:attrNameLst>
                                          <p:attrName>style.visibility</p:attrName>
                                        </p:attrNameLst>
                                      </p:cBhvr>
                                      <p:to>
                                        <p:strVal val="visible"/>
                                      </p:to>
                                    </p:set>
                                    <p:animEffect transition="in" filter="fade">
                                      <p:cBhvr>
                                        <p:cTn id="12" dur="1000"/>
                                        <p:tgtEl>
                                          <p:spTgt spid="3077">
                                            <p:txEl>
                                              <p:pRg st="6" end="6"/>
                                            </p:txEl>
                                          </p:spTgt>
                                        </p:tgtEl>
                                      </p:cBhvr>
                                    </p:animEffect>
                                    <p:anim calcmode="lin" valueType="num">
                                      <p:cBhvr>
                                        <p:cTn id="13"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7" end="7"/>
                                            </p:txEl>
                                          </p:spTgt>
                                        </p:tgtEl>
                                        <p:attrNameLst>
                                          <p:attrName>style.visibility</p:attrName>
                                        </p:attrNameLst>
                                      </p:cBhvr>
                                      <p:to>
                                        <p:strVal val="visible"/>
                                      </p:to>
                                    </p:set>
                                    <p:animEffect transition="in" filter="fade">
                                      <p:cBhvr>
                                        <p:cTn id="17" dur="1000"/>
                                        <p:tgtEl>
                                          <p:spTgt spid="3077">
                                            <p:txEl>
                                              <p:pRg st="7" end="7"/>
                                            </p:txEl>
                                          </p:spTgt>
                                        </p:tgtEl>
                                      </p:cBhvr>
                                    </p:animEffect>
                                    <p:anim calcmode="lin" valueType="num">
                                      <p:cBhvr>
                                        <p:cTn id="18"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8" end="8"/>
                                            </p:txEl>
                                          </p:spTgt>
                                        </p:tgtEl>
                                        <p:attrNameLst>
                                          <p:attrName>style.visibility</p:attrName>
                                        </p:attrNameLst>
                                      </p:cBhvr>
                                      <p:to>
                                        <p:strVal val="visible"/>
                                      </p:to>
                                    </p:set>
                                    <p:animEffect transition="in" filter="fade">
                                      <p:cBhvr>
                                        <p:cTn id="22" dur="1000"/>
                                        <p:tgtEl>
                                          <p:spTgt spid="3077">
                                            <p:txEl>
                                              <p:pRg st="8" end="8"/>
                                            </p:txEl>
                                          </p:spTgt>
                                        </p:tgtEl>
                                      </p:cBhvr>
                                    </p:animEffect>
                                    <p:anim calcmode="lin" valueType="num">
                                      <p:cBhvr>
                                        <p:cTn id="23"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9" end="9"/>
                                            </p:txEl>
                                          </p:spTgt>
                                        </p:tgtEl>
                                        <p:attrNameLst>
                                          <p:attrName>style.visibility</p:attrName>
                                        </p:attrNameLst>
                                      </p:cBhvr>
                                      <p:to>
                                        <p:strVal val="visible"/>
                                      </p:to>
                                    </p:set>
                                    <p:animEffect transition="in" filter="fade">
                                      <p:cBhvr>
                                        <p:cTn id="27" dur="1000"/>
                                        <p:tgtEl>
                                          <p:spTgt spid="3077">
                                            <p:txEl>
                                              <p:pRg st="9" end="9"/>
                                            </p:txEl>
                                          </p:spTgt>
                                        </p:tgtEl>
                                      </p:cBhvr>
                                    </p:animEffect>
                                    <p:anim calcmode="lin" valueType="num">
                                      <p:cBhvr>
                                        <p:cTn id="28"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10" end="10"/>
                                            </p:txEl>
                                          </p:spTgt>
                                        </p:tgtEl>
                                        <p:attrNameLst>
                                          <p:attrName>style.visibility</p:attrName>
                                        </p:attrNameLst>
                                      </p:cBhvr>
                                      <p:to>
                                        <p:strVal val="visible"/>
                                      </p:to>
                                    </p:set>
                                    <p:animEffect transition="in" filter="fade">
                                      <p:cBhvr>
                                        <p:cTn id="32" dur="1000"/>
                                        <p:tgtEl>
                                          <p:spTgt spid="3077">
                                            <p:txEl>
                                              <p:pRg st="10" end="10"/>
                                            </p:txEl>
                                          </p:spTgt>
                                        </p:tgtEl>
                                      </p:cBhvr>
                                    </p:animEffect>
                                    <p:anim calcmode="lin" valueType="num">
                                      <p:cBhvr>
                                        <p:cTn id="33"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1" end="11"/>
                                            </p:txEl>
                                          </p:spTgt>
                                        </p:tgtEl>
                                        <p:attrNameLst>
                                          <p:attrName>style.visibility</p:attrName>
                                        </p:attrNameLst>
                                      </p:cBhvr>
                                      <p:to>
                                        <p:strVal val="visible"/>
                                      </p:to>
                                    </p:set>
                                    <p:animEffect transition="in" filter="fade">
                                      <p:cBhvr>
                                        <p:cTn id="37" dur="1000"/>
                                        <p:tgtEl>
                                          <p:spTgt spid="3077">
                                            <p:txEl>
                                              <p:pRg st="11" end="11"/>
                                            </p:txEl>
                                          </p:spTgt>
                                        </p:tgtEl>
                                      </p:cBhvr>
                                    </p:animEffect>
                                    <p:anim calcmode="lin" valueType="num">
                                      <p:cBhvr>
                                        <p:cTn id="38"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1" end="1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77">
                                            <p:txEl>
                                              <p:pRg st="12" end="12"/>
                                            </p:txEl>
                                          </p:spTgt>
                                        </p:tgtEl>
                                        <p:attrNameLst>
                                          <p:attrName>style.visibility</p:attrName>
                                        </p:attrNameLst>
                                      </p:cBhvr>
                                      <p:to>
                                        <p:strVal val="visible"/>
                                      </p:to>
                                    </p:set>
                                    <p:animEffect transition="in" filter="fade">
                                      <p:cBhvr>
                                        <p:cTn id="42" dur="1000"/>
                                        <p:tgtEl>
                                          <p:spTgt spid="3077">
                                            <p:txEl>
                                              <p:pRg st="12" end="12"/>
                                            </p:txEl>
                                          </p:spTgt>
                                        </p:tgtEl>
                                      </p:cBhvr>
                                    </p:animEffect>
                                    <p:anim calcmode="lin" valueType="num">
                                      <p:cBhvr>
                                        <p:cTn id="43" dur="1000" fill="hold"/>
                                        <p:tgtEl>
                                          <p:spTgt spid="3077">
                                            <p:txEl>
                                              <p:pRg st="12" end="12"/>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Docker Compose</a:t>
            </a:r>
          </a:p>
          <a:p>
            <a:pPr lvl="1">
              <a:buFont typeface="Wingdings" panose="05000000000000000000" pitchFamily="2" charset="2"/>
              <a:buChar char="q"/>
            </a:pPr>
            <a:r>
              <a:rPr lang="en-US" sz="1400" dirty="0"/>
              <a:t>Learn basic commands</a:t>
            </a:r>
          </a:p>
          <a:p>
            <a:pPr lvl="2">
              <a:buFont typeface="Wingdings" panose="05000000000000000000" pitchFamily="2" charset="2"/>
              <a:buChar char="§"/>
            </a:pPr>
            <a:r>
              <a:rPr lang="en-US" sz="1300" dirty="0"/>
              <a:t>docker-compose run</a:t>
            </a:r>
          </a:p>
          <a:p>
            <a:pPr lvl="2">
              <a:buFont typeface="Wingdings" panose="05000000000000000000" pitchFamily="2" charset="2"/>
              <a:buChar char="§"/>
            </a:pPr>
            <a:r>
              <a:rPr lang="en-US" sz="1300" dirty="0"/>
              <a:t>docker-compose scale</a:t>
            </a:r>
          </a:p>
          <a:p>
            <a:pPr lvl="2">
              <a:buFont typeface="Wingdings" panose="05000000000000000000" pitchFamily="2" charset="2"/>
              <a:buChar char="§"/>
            </a:pPr>
            <a:r>
              <a:rPr lang="en-US" sz="1300" dirty="0"/>
              <a:t>docker-compose top</a:t>
            </a:r>
          </a:p>
          <a:p>
            <a:pPr lvl="1">
              <a:buFont typeface="Wingdings" panose="05000000000000000000" pitchFamily="2" charset="2"/>
              <a:buChar char="q"/>
            </a:pPr>
            <a:r>
              <a:rPr lang="en-US" sz="1400" dirty="0"/>
              <a:t>Attach a volume &amp; port mapping using docker compose</a:t>
            </a:r>
          </a:p>
          <a:p>
            <a:pPr lvl="1">
              <a:buFont typeface="Wingdings" panose="05000000000000000000" pitchFamily="2" charset="2"/>
              <a:buChar char="q"/>
            </a:pPr>
            <a:r>
              <a:rPr lang="en-US" sz="1400" dirty="0"/>
              <a:t>Build a custom image using docker compose</a:t>
            </a:r>
          </a:p>
          <a:p>
            <a:pPr lvl="1">
              <a:buFont typeface="Wingdings" panose="05000000000000000000" pitchFamily="2" charset="2"/>
              <a:buChar char="q"/>
            </a:pPr>
            <a:r>
              <a:rPr lang="en-US" sz="1400" dirty="0"/>
              <a:t>Last lecture</a:t>
            </a:r>
          </a:p>
          <a:p>
            <a:pPr marL="342900" lvl="1" indent="0">
              <a:buNone/>
            </a:pPr>
            <a:endParaRPr lang="en-US" sz="14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30681201"/>
      </p:ext>
    </p:extLst>
  </p:cSld>
  <p:clrMapOvr>
    <a:masterClrMapping/>
  </p:clrMapOvr>
  <p:transition spd="slow">
    <p:split orient="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200" dirty="0"/>
              <a:t>The following shows some of the facts Ansible gathered from a managed node:</a:t>
            </a:r>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q"/>
              <a:defRPr/>
            </a:pPr>
            <a:r>
              <a:rPr lang="en-US" sz="1200" dirty="0"/>
              <a:t>[</a:t>
            </a:r>
            <a:r>
              <a:rPr lang="en-US" sz="1200" dirty="0" err="1"/>
              <a:t>user@demo</a:t>
            </a:r>
            <a:r>
              <a:rPr lang="en-US" sz="1200" dirty="0"/>
              <a:t> ~]$ ansible demo1.example.com -m setup</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00106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Ansible facts</a:t>
            </a:r>
          </a:p>
        </p:txBody>
      </p:sp>
      <p:pic>
        <p:nvPicPr>
          <p:cNvPr id="9" name="Picture 1">
            <a:extLst>
              <a:ext uri="{FF2B5EF4-FFF2-40B4-BE49-F238E27FC236}">
                <a16:creationId xmlns:a16="http://schemas.microsoft.com/office/drawing/2014/main" xmlns="" id="{431DC13D-2738-45D4-8C57-E55EA2B0D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724150"/>
            <a:ext cx="5003800" cy="17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34300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200" dirty="0"/>
              <a:t>Ansible can use conditionals to execute tasks or plays when certain conditions are met. For example, a conditional can be used to determine the available memory on a managed host before Ansible installs or configures a service.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Ø"/>
              <a:defRPr/>
            </a:pPr>
            <a:r>
              <a:rPr lang="en-US" sz="1200" dirty="0"/>
              <a:t>The following examples illustrate some ways in which conditionals can be used by Ansible.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q"/>
              <a:defRPr/>
            </a:pPr>
            <a:r>
              <a:rPr lang="en-US" sz="1200" dirty="0"/>
              <a:t>A hard limit can be defined in a variable (for example, </a:t>
            </a:r>
            <a:r>
              <a:rPr lang="en-US" sz="1200" dirty="0" err="1"/>
              <a:t>min_memory</a:t>
            </a:r>
            <a:r>
              <a:rPr lang="en-US" sz="1200" dirty="0"/>
              <a:t>) and compare it against the available memory on a managed host.</a:t>
            </a:r>
          </a:p>
          <a:p>
            <a:pPr eaLnBrk="1" fontAlgn="auto" hangingPunct="1">
              <a:spcAft>
                <a:spcPts val="0"/>
              </a:spcAft>
              <a:buFont typeface="Wingdings" panose="05000000000000000000" pitchFamily="2" charset="2"/>
              <a:buChar char="q"/>
              <a:defRPr/>
            </a:pPr>
            <a:endParaRPr lang="en-US" sz="1200" dirty="0"/>
          </a:p>
          <a:p>
            <a:pPr eaLnBrk="1" fontAlgn="auto" hangingPunct="1">
              <a:spcAft>
                <a:spcPts val="0"/>
              </a:spcAft>
              <a:buFont typeface="Wingdings" panose="05000000000000000000" pitchFamily="2" charset="2"/>
              <a:buChar char="q"/>
              <a:defRPr/>
            </a:pPr>
            <a:r>
              <a:rPr lang="en-US" sz="1200" dirty="0"/>
              <a:t>Ansible facts can be used to determine the managed host network configuration and decide which template file to send (for example, network bonding or </a:t>
            </a:r>
            <a:r>
              <a:rPr lang="en-US" sz="1200" dirty="0" err="1"/>
              <a:t>trunking</a:t>
            </a:r>
            <a:r>
              <a:rPr lang="en-US" sz="1200" dirty="0"/>
              <a:t>).</a:t>
            </a:r>
          </a:p>
          <a:p>
            <a:pPr eaLnBrk="1" fontAlgn="auto" hangingPunct="1">
              <a:spcAft>
                <a:spcPts val="0"/>
              </a:spcAft>
              <a:buFont typeface="Wingdings" panose="05000000000000000000" pitchFamily="2" charset="2"/>
              <a:buChar char="ü"/>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199605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Conditionals</a:t>
            </a:r>
          </a:p>
        </p:txBody>
      </p:sp>
    </p:spTree>
    <p:extLst>
      <p:ext uri="{BB962C8B-B14F-4D97-AF65-F5344CB8AC3E}">
        <p14:creationId xmlns:p14="http://schemas.microsoft.com/office/powerpoint/2010/main" val="208625696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7">
                                            <p:txEl>
                                              <p:pRg st="9" end="9"/>
                                            </p:txEl>
                                          </p:spTgt>
                                        </p:tgtEl>
                                        <p:attrNameLst>
                                          <p:attrName>style.visibility</p:attrName>
                                        </p:attrNameLst>
                                      </p:cBhvr>
                                      <p:to>
                                        <p:strVal val="visible"/>
                                      </p:to>
                                    </p:set>
                                    <p:animEffect transition="in" filter="fade">
                                      <p:cBhvr>
                                        <p:cTn id="28" dur="1000"/>
                                        <p:tgtEl>
                                          <p:spTgt spid="3077">
                                            <p:txEl>
                                              <p:pRg st="9" end="9"/>
                                            </p:txEl>
                                          </p:spTgt>
                                        </p:tgtEl>
                                      </p:cBhvr>
                                    </p:animEffect>
                                    <p:anim calcmode="lin" valueType="num">
                                      <p:cBhvr>
                                        <p:cTn id="29"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ü"/>
              <a:defRPr/>
            </a:pPr>
            <a:r>
              <a:rPr lang="en-US" sz="1200" b="1" dirty="0"/>
              <a:t>The When Statement</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q"/>
              <a:defRPr/>
            </a:pPr>
            <a:r>
              <a:rPr lang="en-US" sz="1200" dirty="0"/>
              <a:t>Sometimes you will want to skip a particular step on a particular host. This could be something as simple as not installing a certain package if the operating system is a particular version, or it could be something like performing some cleanup steps if a filesystem is getting full.</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199605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Conditionals</a:t>
            </a:r>
          </a:p>
        </p:txBody>
      </p:sp>
      <p:pic>
        <p:nvPicPr>
          <p:cNvPr id="3" name="Picture 2">
            <a:extLst>
              <a:ext uri="{FF2B5EF4-FFF2-40B4-BE49-F238E27FC236}">
                <a16:creationId xmlns:a16="http://schemas.microsoft.com/office/drawing/2014/main" xmlns="" id="{660252DF-DF5C-4AE6-A3EB-DE6D741B5643}"/>
              </a:ext>
            </a:extLst>
          </p:cNvPr>
          <p:cNvPicPr>
            <a:picLocks noChangeAspect="1"/>
          </p:cNvPicPr>
          <p:nvPr/>
        </p:nvPicPr>
        <p:blipFill>
          <a:blip r:embed="rId4"/>
          <a:stretch>
            <a:fillRect/>
          </a:stretch>
        </p:blipFill>
        <p:spPr>
          <a:xfrm>
            <a:off x="1295400" y="3073400"/>
            <a:ext cx="5867400" cy="1400175"/>
          </a:xfrm>
          <a:prstGeom prst="rect">
            <a:avLst/>
          </a:prstGeom>
        </p:spPr>
      </p:pic>
    </p:spTree>
    <p:extLst>
      <p:ext uri="{BB962C8B-B14F-4D97-AF65-F5344CB8AC3E}">
        <p14:creationId xmlns:p14="http://schemas.microsoft.com/office/powerpoint/2010/main" val="291704579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r>
              <a:rPr lang="en-US" sz="1200" dirty="0"/>
              <a:t>- yum:</a:t>
            </a:r>
          </a:p>
          <a:p>
            <a:pPr marL="0" indent="0" eaLnBrk="1" fontAlgn="auto" hangingPunct="1">
              <a:spcAft>
                <a:spcPts val="0"/>
              </a:spcAft>
              <a:buNone/>
              <a:defRPr/>
            </a:pPr>
            <a:r>
              <a:rPr lang="en-US" sz="1200" dirty="0"/>
              <a:t>  name: postfix</a:t>
            </a:r>
          </a:p>
          <a:p>
            <a:pPr marL="0" indent="0" eaLnBrk="1" fontAlgn="auto" hangingPunct="1">
              <a:spcAft>
                <a:spcPts val="0"/>
              </a:spcAft>
              <a:buNone/>
              <a:defRPr/>
            </a:pPr>
            <a:r>
              <a:rPr lang="en-US" sz="1200" dirty="0"/>
              <a:t>  state: latest</a:t>
            </a:r>
          </a:p>
          <a:p>
            <a:pPr marL="0" indent="0" eaLnBrk="1" fontAlgn="auto" hangingPunct="1">
              <a:spcAft>
                <a:spcPts val="0"/>
              </a:spcAft>
              <a:buNone/>
              <a:defRPr/>
            </a:pPr>
            <a:endParaRPr lang="en-US" sz="1200" dirty="0"/>
          </a:p>
          <a:p>
            <a:pPr marL="0" indent="0" eaLnBrk="1" fontAlgn="auto" hangingPunct="1">
              <a:spcAft>
                <a:spcPts val="0"/>
              </a:spcAft>
              <a:buNone/>
              <a:defRPr/>
            </a:pPr>
            <a:r>
              <a:rPr lang="en-US" sz="1200" dirty="0"/>
              <a:t>- yum:</a:t>
            </a:r>
          </a:p>
          <a:p>
            <a:pPr marL="0" indent="0" eaLnBrk="1" fontAlgn="auto" hangingPunct="1">
              <a:spcAft>
                <a:spcPts val="0"/>
              </a:spcAft>
              <a:buNone/>
              <a:defRPr/>
            </a:pPr>
            <a:r>
              <a:rPr lang="en-US" sz="1200" dirty="0"/>
              <a:t>  name: dovecot</a:t>
            </a:r>
          </a:p>
          <a:p>
            <a:pPr marL="0" indent="0" eaLnBrk="1" fontAlgn="auto" hangingPunct="1">
              <a:spcAft>
                <a:spcPts val="0"/>
              </a:spcAft>
              <a:buNone/>
              <a:defRPr/>
            </a:pPr>
            <a:r>
              <a:rPr lang="en-US" sz="1200" dirty="0"/>
              <a:t>  state: latest</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51690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Loops in Ansible</a:t>
            </a:r>
          </a:p>
        </p:txBody>
      </p:sp>
      <p:pic>
        <p:nvPicPr>
          <p:cNvPr id="4" name="Picture 3">
            <a:extLst>
              <a:ext uri="{FF2B5EF4-FFF2-40B4-BE49-F238E27FC236}">
                <a16:creationId xmlns:a16="http://schemas.microsoft.com/office/drawing/2014/main" xmlns="" id="{D8379AFB-CC89-4DE0-8A93-38A97417DB00}"/>
              </a:ext>
            </a:extLst>
          </p:cNvPr>
          <p:cNvPicPr>
            <a:picLocks noChangeAspect="1"/>
          </p:cNvPicPr>
          <p:nvPr/>
        </p:nvPicPr>
        <p:blipFill>
          <a:blip r:embed="rId4"/>
          <a:stretch>
            <a:fillRect/>
          </a:stretch>
        </p:blipFill>
        <p:spPr>
          <a:xfrm>
            <a:off x="3124200" y="2221041"/>
            <a:ext cx="4915050" cy="1438275"/>
          </a:xfrm>
          <a:prstGeom prst="rect">
            <a:avLst/>
          </a:prstGeom>
        </p:spPr>
      </p:pic>
    </p:spTree>
    <p:extLst>
      <p:ext uri="{BB962C8B-B14F-4D97-AF65-F5344CB8AC3E}">
        <p14:creationId xmlns:p14="http://schemas.microsoft.com/office/powerpoint/2010/main" val="357332518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6" end="6"/>
                                            </p:txEl>
                                          </p:spTgt>
                                        </p:tgtEl>
                                        <p:attrNameLst>
                                          <p:attrName>style.visibility</p:attrName>
                                        </p:attrNameLst>
                                      </p:cBhvr>
                                      <p:to>
                                        <p:strVal val="visible"/>
                                      </p:to>
                                    </p:set>
                                    <p:animEffect transition="in" filter="fade">
                                      <p:cBhvr>
                                        <p:cTn id="17" dur="1000"/>
                                        <p:tgtEl>
                                          <p:spTgt spid="3077">
                                            <p:txEl>
                                              <p:pRg st="6" end="6"/>
                                            </p:txEl>
                                          </p:spTgt>
                                        </p:tgtEl>
                                      </p:cBhvr>
                                    </p:animEffect>
                                    <p:anim calcmode="lin" valueType="num">
                                      <p:cBhvr>
                                        <p:cTn id="18"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8" end="8"/>
                                            </p:txEl>
                                          </p:spTgt>
                                        </p:tgtEl>
                                        <p:attrNameLst>
                                          <p:attrName>style.visibility</p:attrName>
                                        </p:attrNameLst>
                                      </p:cBhvr>
                                      <p:to>
                                        <p:strVal val="visible"/>
                                      </p:to>
                                    </p:set>
                                    <p:animEffect transition="in" filter="fade">
                                      <p:cBhvr>
                                        <p:cTn id="22" dur="1000"/>
                                        <p:tgtEl>
                                          <p:spTgt spid="3077">
                                            <p:txEl>
                                              <p:pRg st="8" end="8"/>
                                            </p:txEl>
                                          </p:spTgt>
                                        </p:tgtEl>
                                      </p:cBhvr>
                                    </p:animEffect>
                                    <p:anim calcmode="lin" valueType="num">
                                      <p:cBhvr>
                                        <p:cTn id="23"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9" end="9"/>
                                            </p:txEl>
                                          </p:spTgt>
                                        </p:tgtEl>
                                        <p:attrNameLst>
                                          <p:attrName>style.visibility</p:attrName>
                                        </p:attrNameLst>
                                      </p:cBhvr>
                                      <p:to>
                                        <p:strVal val="visible"/>
                                      </p:to>
                                    </p:set>
                                    <p:animEffect transition="in" filter="fade">
                                      <p:cBhvr>
                                        <p:cTn id="27" dur="1000"/>
                                        <p:tgtEl>
                                          <p:spTgt spid="3077">
                                            <p:txEl>
                                              <p:pRg st="9" end="9"/>
                                            </p:txEl>
                                          </p:spTgt>
                                        </p:tgtEl>
                                      </p:cBhvr>
                                    </p:animEffect>
                                    <p:anim calcmode="lin" valueType="num">
                                      <p:cBhvr>
                                        <p:cTn id="28"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10" end="10"/>
                                            </p:txEl>
                                          </p:spTgt>
                                        </p:tgtEl>
                                        <p:attrNameLst>
                                          <p:attrName>style.visibility</p:attrName>
                                        </p:attrNameLst>
                                      </p:cBhvr>
                                      <p:to>
                                        <p:strVal val="visible"/>
                                      </p:to>
                                    </p:set>
                                    <p:animEffect transition="in" filter="fade">
                                      <p:cBhvr>
                                        <p:cTn id="32" dur="1000"/>
                                        <p:tgtEl>
                                          <p:spTgt spid="3077">
                                            <p:txEl>
                                              <p:pRg st="10" end="10"/>
                                            </p:txEl>
                                          </p:spTgt>
                                        </p:tgtEl>
                                      </p:cBhvr>
                                    </p:animEffect>
                                    <p:anim calcmode="lin" valueType="num">
                                      <p:cBhvr>
                                        <p:cTn id="33"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51690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Loops in Ansible</a:t>
            </a:r>
          </a:p>
        </p:txBody>
      </p:sp>
      <p:pic>
        <p:nvPicPr>
          <p:cNvPr id="3" name="Picture 2">
            <a:extLst>
              <a:ext uri="{FF2B5EF4-FFF2-40B4-BE49-F238E27FC236}">
                <a16:creationId xmlns:a16="http://schemas.microsoft.com/office/drawing/2014/main" xmlns="" id="{9D66563E-3620-47E1-A16A-28EA3255F9A9}"/>
              </a:ext>
            </a:extLst>
          </p:cNvPr>
          <p:cNvPicPr>
            <a:picLocks noChangeAspect="1"/>
          </p:cNvPicPr>
          <p:nvPr/>
        </p:nvPicPr>
        <p:blipFill>
          <a:blip r:embed="rId4"/>
          <a:stretch>
            <a:fillRect/>
          </a:stretch>
        </p:blipFill>
        <p:spPr>
          <a:xfrm>
            <a:off x="2438400" y="1686573"/>
            <a:ext cx="4376738" cy="2668936"/>
          </a:xfrm>
          <a:prstGeom prst="rect">
            <a:avLst/>
          </a:prstGeom>
        </p:spPr>
      </p:pic>
    </p:spTree>
    <p:extLst>
      <p:ext uri="{BB962C8B-B14F-4D97-AF65-F5344CB8AC3E}">
        <p14:creationId xmlns:p14="http://schemas.microsoft.com/office/powerpoint/2010/main" val="23683950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51690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Loops in Ansible</a:t>
            </a:r>
          </a:p>
        </p:txBody>
      </p:sp>
      <p:pic>
        <p:nvPicPr>
          <p:cNvPr id="4" name="Picture 3">
            <a:extLst>
              <a:ext uri="{FF2B5EF4-FFF2-40B4-BE49-F238E27FC236}">
                <a16:creationId xmlns:a16="http://schemas.microsoft.com/office/drawing/2014/main" xmlns="" id="{D96F8419-A968-4375-8723-325CC9FB2D6A}"/>
              </a:ext>
            </a:extLst>
          </p:cNvPr>
          <p:cNvPicPr>
            <a:picLocks noChangeAspect="1"/>
          </p:cNvPicPr>
          <p:nvPr/>
        </p:nvPicPr>
        <p:blipFill>
          <a:blip r:embed="rId4"/>
          <a:stretch>
            <a:fillRect/>
          </a:stretch>
        </p:blipFill>
        <p:spPr>
          <a:xfrm>
            <a:off x="1596999" y="1809750"/>
            <a:ext cx="6738627" cy="2132970"/>
          </a:xfrm>
          <a:prstGeom prst="rect">
            <a:avLst/>
          </a:prstGeom>
        </p:spPr>
      </p:pic>
    </p:spTree>
    <p:extLst>
      <p:ext uri="{BB962C8B-B14F-4D97-AF65-F5344CB8AC3E}">
        <p14:creationId xmlns:p14="http://schemas.microsoft.com/office/powerpoint/2010/main" val="144319923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3200" dirty="0"/>
          </a:p>
          <a:p>
            <a:pPr eaLnBrk="1" fontAlgn="auto" hangingPunct="1">
              <a:spcAft>
                <a:spcPts val="0"/>
              </a:spcAft>
              <a:buFont typeface="Wingdings" panose="05000000000000000000" pitchFamily="2" charset="2"/>
              <a:buChar char="§"/>
              <a:defRPr/>
            </a:pPr>
            <a:endParaRPr lang="en-US" sz="3200" dirty="0"/>
          </a:p>
          <a:p>
            <a:pPr eaLnBrk="1" fontAlgn="auto" hangingPunct="1">
              <a:spcAft>
                <a:spcPts val="0"/>
              </a:spcAft>
              <a:buFont typeface="Wingdings" panose="05000000000000000000" pitchFamily="2" charset="2"/>
              <a:buChar char="§"/>
              <a:defRPr/>
            </a:pPr>
            <a:endParaRPr lang="en-US" sz="3200" dirty="0"/>
          </a:p>
          <a:p>
            <a:pPr eaLnBrk="1" fontAlgn="auto" hangingPunct="1">
              <a:spcAft>
                <a:spcPts val="0"/>
              </a:spcAft>
              <a:buFont typeface="Wingdings" panose="05000000000000000000" pitchFamily="2" charset="2"/>
              <a:buChar char="ü"/>
              <a:defRPr/>
            </a:pPr>
            <a:r>
              <a:rPr lang="en-US" sz="3200" b="1" dirty="0"/>
              <a:t>Practice Lab Session</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51690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Loops in Ansible</a:t>
            </a:r>
          </a:p>
        </p:txBody>
      </p:sp>
    </p:spTree>
    <p:extLst>
      <p:ext uri="{BB962C8B-B14F-4D97-AF65-F5344CB8AC3E}">
        <p14:creationId xmlns:p14="http://schemas.microsoft.com/office/powerpoint/2010/main" val="1699331553"/>
      </p:ext>
    </p:extLst>
  </p:cSld>
  <p:clrMapOvr>
    <a:masterClrMapping/>
  </p:clrMapOvr>
  <p:transition spd="slow">
    <p:split orient="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ü"/>
              <a:defRPr/>
            </a:pPr>
            <a:r>
              <a:rPr lang="en-US" sz="1200" dirty="0"/>
              <a:t>A Handler is exactly the same as a task, but it will run when called by another task.  A Handler will take an action when called by an event it listens for.</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6358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Ansible Handlers</a:t>
            </a:r>
          </a:p>
        </p:txBody>
      </p:sp>
      <p:pic>
        <p:nvPicPr>
          <p:cNvPr id="10" name="Picture 9">
            <a:extLst>
              <a:ext uri="{FF2B5EF4-FFF2-40B4-BE49-F238E27FC236}">
                <a16:creationId xmlns:a16="http://schemas.microsoft.com/office/drawing/2014/main" xmlns="" id="{38C290BF-8AAA-4267-8D06-4413710FAF38}"/>
              </a:ext>
            </a:extLst>
          </p:cNvPr>
          <p:cNvPicPr>
            <a:picLocks noChangeAspect="1"/>
          </p:cNvPicPr>
          <p:nvPr/>
        </p:nvPicPr>
        <p:blipFill>
          <a:blip r:embed="rId4"/>
          <a:stretch>
            <a:fillRect/>
          </a:stretch>
        </p:blipFill>
        <p:spPr>
          <a:xfrm>
            <a:off x="3657600" y="1962150"/>
            <a:ext cx="3638163" cy="2570816"/>
          </a:xfrm>
          <a:prstGeom prst="rect">
            <a:avLst/>
          </a:prstGeom>
        </p:spPr>
      </p:pic>
    </p:spTree>
    <p:extLst>
      <p:ext uri="{BB962C8B-B14F-4D97-AF65-F5344CB8AC3E}">
        <p14:creationId xmlns:p14="http://schemas.microsoft.com/office/powerpoint/2010/main" val="111720884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xmlns="" id="{A0FD26BD-10E4-41CB-9C90-36C8A7DA9BFC}"/>
              </a:ext>
            </a:extLst>
          </p:cNvPr>
          <p:cNvPicPr>
            <a:picLocks noChangeAspect="1"/>
          </p:cNvPicPr>
          <p:nvPr/>
        </p:nvPicPr>
        <p:blipFill>
          <a:blip r:embed="rId4"/>
          <a:stretch>
            <a:fillRect/>
          </a:stretch>
        </p:blipFill>
        <p:spPr>
          <a:xfrm>
            <a:off x="2286000" y="911680"/>
            <a:ext cx="5305425" cy="3748944"/>
          </a:xfrm>
          <a:prstGeom prst="rect">
            <a:avLst/>
          </a:prstGeom>
        </p:spPr>
      </p:pic>
    </p:spTree>
    <p:extLst>
      <p:ext uri="{BB962C8B-B14F-4D97-AF65-F5344CB8AC3E}">
        <p14:creationId xmlns:p14="http://schemas.microsoft.com/office/powerpoint/2010/main" val="777814452"/>
      </p:ext>
    </p:extLst>
  </p:cSld>
  <p:clrMapOvr>
    <a:masterClrMapping/>
  </p:clrMapOvr>
  <p:transition spd="slow">
    <p:split orient="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119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199605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Conditionals</a:t>
            </a:r>
          </a:p>
        </p:txBody>
      </p:sp>
      <p:pic>
        <p:nvPicPr>
          <p:cNvPr id="3" name="Picture 2">
            <a:extLst>
              <a:ext uri="{FF2B5EF4-FFF2-40B4-BE49-F238E27FC236}">
                <a16:creationId xmlns:a16="http://schemas.microsoft.com/office/drawing/2014/main" xmlns="" id="{A323A267-393E-428A-82D2-FC0938FA13E3}"/>
              </a:ext>
            </a:extLst>
          </p:cNvPr>
          <p:cNvPicPr>
            <a:picLocks noChangeAspect="1"/>
          </p:cNvPicPr>
          <p:nvPr/>
        </p:nvPicPr>
        <p:blipFill>
          <a:blip r:embed="rId4"/>
          <a:stretch>
            <a:fillRect/>
          </a:stretch>
        </p:blipFill>
        <p:spPr>
          <a:xfrm>
            <a:off x="1143027" y="1588182"/>
            <a:ext cx="6662739" cy="2812368"/>
          </a:xfrm>
          <a:prstGeom prst="rect">
            <a:avLst/>
          </a:prstGeom>
        </p:spPr>
      </p:pic>
    </p:spTree>
    <p:extLst>
      <p:ext uri="{BB962C8B-B14F-4D97-AF65-F5344CB8AC3E}">
        <p14:creationId xmlns:p14="http://schemas.microsoft.com/office/powerpoint/2010/main" val="4292167002"/>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a:t>
            </a:fld>
            <a:endParaRPr lang="th-TH" altLang="en-US">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xmlns="" id="{CF36AE2B-5C33-46B4-80D8-0BF14FF3D844}"/>
              </a:ext>
            </a:extLst>
          </p:cNvPr>
          <p:cNvPicPr>
            <a:picLocks noChangeAspect="1"/>
          </p:cNvPicPr>
          <p:nvPr/>
        </p:nvPicPr>
        <p:blipFill>
          <a:blip r:embed="rId2"/>
          <a:stretch>
            <a:fillRect/>
          </a:stretch>
        </p:blipFill>
        <p:spPr>
          <a:xfrm>
            <a:off x="13138" y="0"/>
            <a:ext cx="9144000" cy="5143500"/>
          </a:xfrm>
          <a:prstGeom prst="rect">
            <a:avLst/>
          </a:prstGeom>
        </p:spPr>
      </p:pic>
    </p:spTree>
    <p:extLst>
      <p:ext uri="{BB962C8B-B14F-4D97-AF65-F5344CB8AC3E}">
        <p14:creationId xmlns:p14="http://schemas.microsoft.com/office/powerpoint/2010/main" val="179354699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
              <a:defRPr/>
            </a:pPr>
            <a:r>
              <a:rPr lang="en-US" sz="1200" dirty="0"/>
              <a:t>Verify the Application/Database processes are running or not.</a:t>
            </a:r>
          </a:p>
          <a:p>
            <a:pPr eaLnBrk="1" fontAlgn="auto" hangingPunct="1">
              <a:spcAft>
                <a:spcPts val="0"/>
              </a:spcAft>
              <a:buFont typeface="Wingdings" panose="05000000000000000000" pitchFamily="2" charset="2"/>
              <a:buChar char="§"/>
              <a:defRPr/>
            </a:pPr>
            <a:r>
              <a:rPr lang="en-US" sz="1200" dirty="0"/>
              <a:t>Decision point to start patching.</a:t>
            </a:r>
          </a:p>
          <a:p>
            <a:pPr eaLnBrk="1" fontAlgn="auto" hangingPunct="1">
              <a:spcAft>
                <a:spcPts val="0"/>
              </a:spcAft>
              <a:buFont typeface="Wingdings" panose="05000000000000000000" pitchFamily="2" charset="2"/>
              <a:buChar char="§"/>
              <a:defRPr/>
            </a:pPr>
            <a:r>
              <a:rPr lang="en-US" sz="1200" dirty="0"/>
              <a:t>Copy the required Repo file to the Managed host.</a:t>
            </a:r>
          </a:p>
          <a:p>
            <a:pPr eaLnBrk="1" fontAlgn="auto" hangingPunct="1">
              <a:spcAft>
                <a:spcPts val="0"/>
              </a:spcAft>
              <a:buFont typeface="Wingdings" panose="05000000000000000000" pitchFamily="2" charset="2"/>
              <a:buChar char="§"/>
              <a:defRPr/>
            </a:pPr>
            <a:r>
              <a:rPr lang="en-US" sz="1200" dirty="0"/>
              <a:t>Upgrade the Kernel or Packages.</a:t>
            </a:r>
          </a:p>
          <a:p>
            <a:pPr eaLnBrk="1" fontAlgn="auto" hangingPunct="1">
              <a:spcAft>
                <a:spcPts val="0"/>
              </a:spcAft>
              <a:buFont typeface="Wingdings" panose="05000000000000000000" pitchFamily="2" charset="2"/>
              <a:buChar char="§"/>
              <a:defRPr/>
            </a:pPr>
            <a:r>
              <a:rPr lang="en-US" sz="1200" dirty="0"/>
              <a:t>Check if reboot is required after kernel update.</a:t>
            </a:r>
          </a:p>
          <a:p>
            <a:pPr eaLnBrk="1" fontAlgn="auto" hangingPunct="1">
              <a:spcAft>
                <a:spcPts val="0"/>
              </a:spcAft>
              <a:buFont typeface="Wingdings" panose="05000000000000000000" pitchFamily="2" charset="2"/>
              <a:buChar char="§"/>
              <a:defRPr/>
            </a:pPr>
            <a:r>
              <a:rPr lang="en-US" sz="1200" dirty="0"/>
              <a:t>Reboot the system.</a:t>
            </a:r>
          </a:p>
          <a:p>
            <a:pPr eaLnBrk="1" fontAlgn="auto" hangingPunct="1">
              <a:spcAft>
                <a:spcPts val="0"/>
              </a:spcAft>
              <a:buFont typeface="Wingdings" panose="05000000000000000000" pitchFamily="2" charset="2"/>
              <a:buChar char="§"/>
              <a:defRPr/>
            </a:pPr>
            <a:r>
              <a:rPr lang="en-US" sz="1200" dirty="0"/>
              <a:t>Wait for few minutes, so that server should come up after reboot.</a:t>
            </a:r>
          </a:p>
          <a:p>
            <a:pPr eaLnBrk="1" fontAlgn="auto" hangingPunct="1">
              <a:spcAft>
                <a:spcPts val="0"/>
              </a:spcAft>
              <a:buFont typeface="Wingdings" panose="05000000000000000000" pitchFamily="2" charset="2"/>
              <a:buChar char="§"/>
              <a:defRPr/>
            </a:pPr>
            <a:r>
              <a:rPr lang="en-US" sz="1200" dirty="0"/>
              <a:t>Debug a message with new kernel version</a:t>
            </a:r>
          </a:p>
          <a:p>
            <a:pPr eaLnBrk="1" fontAlgn="auto" hangingPunct="1">
              <a:spcAft>
                <a:spcPts val="0"/>
              </a:spcAft>
              <a:buFont typeface="Wingdings" panose="05000000000000000000" pitchFamily="2" charset="2"/>
              <a:buChar char="§"/>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605358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Patching On Linux Servers using Ansible</a:t>
            </a:r>
          </a:p>
        </p:txBody>
      </p:sp>
      <p:sp>
        <p:nvSpPr>
          <p:cNvPr id="4" name="Rectangle 3">
            <a:extLst>
              <a:ext uri="{FF2B5EF4-FFF2-40B4-BE49-F238E27FC236}">
                <a16:creationId xmlns:a16="http://schemas.microsoft.com/office/drawing/2014/main" xmlns="" id="{9B0F0BE3-763C-4147-879A-77FDDA6A3A83}"/>
              </a:ext>
            </a:extLst>
          </p:cNvPr>
          <p:cNvSpPr/>
          <p:nvPr/>
        </p:nvSpPr>
        <p:spPr>
          <a:xfrm>
            <a:off x="1038224" y="1560348"/>
            <a:ext cx="2304413" cy="584775"/>
          </a:xfrm>
          <a:prstGeom prst="rect">
            <a:avLst/>
          </a:prstGeom>
          <a:noFill/>
        </p:spPr>
        <p:txBody>
          <a:bodyPr wrap="none" lIns="91440" tIns="45720" rIns="91440" bIns="45720">
            <a:spAutoFit/>
          </a:bodyPr>
          <a:lstStyle/>
          <a:p>
            <a:pPr marL="457200" indent="-457200" algn="ctr">
              <a:buFont typeface="Wingdings" panose="05000000000000000000" pitchFamily="2" charset="2"/>
              <a:buChar char="q"/>
            </a:pP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Patching</a:t>
            </a:r>
            <a:endPar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2272083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6" end="6"/>
                                            </p:txEl>
                                          </p:spTgt>
                                        </p:tgtEl>
                                        <p:attrNameLst>
                                          <p:attrName>style.visibility</p:attrName>
                                        </p:attrNameLst>
                                      </p:cBhvr>
                                      <p:to>
                                        <p:strVal val="visible"/>
                                      </p:to>
                                    </p:set>
                                    <p:animEffect transition="in" filter="fade">
                                      <p:cBhvr>
                                        <p:cTn id="14" dur="1000"/>
                                        <p:tgtEl>
                                          <p:spTgt spid="3077">
                                            <p:txEl>
                                              <p:pRg st="6" end="6"/>
                                            </p:txEl>
                                          </p:spTgt>
                                        </p:tgtEl>
                                      </p:cBhvr>
                                    </p:animEffect>
                                    <p:anim calcmode="lin" valueType="num">
                                      <p:cBhvr>
                                        <p:cTn id="15"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7">
                                            <p:txEl>
                                              <p:pRg st="8" end="8"/>
                                            </p:txEl>
                                          </p:spTgt>
                                        </p:tgtEl>
                                        <p:attrNameLst>
                                          <p:attrName>style.visibility</p:attrName>
                                        </p:attrNameLst>
                                      </p:cBhvr>
                                      <p:to>
                                        <p:strVal val="visible"/>
                                      </p:to>
                                    </p:set>
                                    <p:animEffect transition="in" filter="fade">
                                      <p:cBhvr>
                                        <p:cTn id="28" dur="1000"/>
                                        <p:tgtEl>
                                          <p:spTgt spid="3077">
                                            <p:txEl>
                                              <p:pRg st="8" end="8"/>
                                            </p:txEl>
                                          </p:spTgt>
                                        </p:tgtEl>
                                      </p:cBhvr>
                                    </p:animEffect>
                                    <p:anim calcmode="lin" valueType="num">
                                      <p:cBhvr>
                                        <p:cTn id="29"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07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77">
                                            <p:txEl>
                                              <p:pRg st="9" end="9"/>
                                            </p:txEl>
                                          </p:spTgt>
                                        </p:tgtEl>
                                        <p:attrNameLst>
                                          <p:attrName>style.visibility</p:attrName>
                                        </p:attrNameLst>
                                      </p:cBhvr>
                                      <p:to>
                                        <p:strVal val="visible"/>
                                      </p:to>
                                    </p:set>
                                    <p:animEffect transition="in" filter="fade">
                                      <p:cBhvr>
                                        <p:cTn id="35" dur="1000"/>
                                        <p:tgtEl>
                                          <p:spTgt spid="3077">
                                            <p:txEl>
                                              <p:pRg st="9" end="9"/>
                                            </p:txEl>
                                          </p:spTgt>
                                        </p:tgtEl>
                                      </p:cBhvr>
                                    </p:animEffect>
                                    <p:anim calcmode="lin" valueType="num">
                                      <p:cBhvr>
                                        <p:cTn id="36"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77">
                                            <p:txEl>
                                              <p:pRg st="10" end="10"/>
                                            </p:txEl>
                                          </p:spTgt>
                                        </p:tgtEl>
                                        <p:attrNameLst>
                                          <p:attrName>style.visibility</p:attrName>
                                        </p:attrNameLst>
                                      </p:cBhvr>
                                      <p:to>
                                        <p:strVal val="visible"/>
                                      </p:to>
                                    </p:set>
                                    <p:animEffect transition="in" filter="fade">
                                      <p:cBhvr>
                                        <p:cTn id="42" dur="1000"/>
                                        <p:tgtEl>
                                          <p:spTgt spid="3077">
                                            <p:txEl>
                                              <p:pRg st="10" end="10"/>
                                            </p:txEl>
                                          </p:spTgt>
                                        </p:tgtEl>
                                      </p:cBhvr>
                                    </p:animEffect>
                                    <p:anim calcmode="lin" valueType="num">
                                      <p:cBhvr>
                                        <p:cTn id="43"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077">
                                            <p:txEl>
                                              <p:pRg st="11" end="11"/>
                                            </p:txEl>
                                          </p:spTgt>
                                        </p:tgtEl>
                                        <p:attrNameLst>
                                          <p:attrName>style.visibility</p:attrName>
                                        </p:attrNameLst>
                                      </p:cBhvr>
                                      <p:to>
                                        <p:strVal val="visible"/>
                                      </p:to>
                                    </p:set>
                                    <p:animEffect transition="in" filter="fade">
                                      <p:cBhvr>
                                        <p:cTn id="49" dur="1000"/>
                                        <p:tgtEl>
                                          <p:spTgt spid="3077">
                                            <p:txEl>
                                              <p:pRg st="11" end="11"/>
                                            </p:txEl>
                                          </p:spTgt>
                                        </p:tgtEl>
                                      </p:cBhvr>
                                    </p:animEffect>
                                    <p:anim calcmode="lin" valueType="num">
                                      <p:cBhvr>
                                        <p:cTn id="50"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077">
                                            <p:txEl>
                                              <p:pRg st="12" end="12"/>
                                            </p:txEl>
                                          </p:spTgt>
                                        </p:tgtEl>
                                        <p:attrNameLst>
                                          <p:attrName>style.visibility</p:attrName>
                                        </p:attrNameLst>
                                      </p:cBhvr>
                                      <p:to>
                                        <p:strVal val="visible"/>
                                      </p:to>
                                    </p:set>
                                    <p:animEffect transition="in" filter="fade">
                                      <p:cBhvr>
                                        <p:cTn id="56" dur="1000"/>
                                        <p:tgtEl>
                                          <p:spTgt spid="3077">
                                            <p:txEl>
                                              <p:pRg st="12" end="12"/>
                                            </p:txEl>
                                          </p:spTgt>
                                        </p:tgtEl>
                                      </p:cBhvr>
                                    </p:animEffect>
                                    <p:anim calcmode="lin" valueType="num">
                                      <p:cBhvr>
                                        <p:cTn id="57" dur="1000" fill="hold"/>
                                        <p:tgtEl>
                                          <p:spTgt spid="3077">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307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p:spPr>
        <p:style>
          <a:lnRef idx="1">
            <a:schemeClr val="accent3"/>
          </a:lnRef>
          <a:fillRef idx="2">
            <a:schemeClr val="accent3"/>
          </a:fillRef>
          <a:effectRef idx="1">
            <a:schemeClr val="accent3"/>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Palatino Linotype" panose="02040502050505030304" pitchFamily="18" charset="0"/>
                <a:cs typeface="Segoe UI" panose="020B0502040204020203" pitchFamily="34" charset="0"/>
              </a:rPr>
              <a:t>Ansible is a radically simple IT automation platform that makes your applications and systems easier to deploy.</a:t>
            </a: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Palatino Linotype" panose="02040502050505030304" pitchFamily="18" charset="0"/>
                <a:cs typeface="Segoe UI" panose="020B0502040204020203" pitchFamily="34" charset="0"/>
              </a:rPr>
              <a:t>It support configuration management with examples as below.</a:t>
            </a: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Palatino Linotype" panose="02040502050505030304" pitchFamily="18"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Configuration of servers</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Application deployment</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Continuous testing of already install application</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Provisioning </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Orchestration</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Palatino Linotype" panose="02040502050505030304" pitchFamily="18" charset="0"/>
                <a:cs typeface="Segoe UI" panose="020B0502040204020203" pitchFamily="34" charset="0"/>
              </a:rPr>
              <a:t>Automation of tasks</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a:solidFill>
                    <a:schemeClr val="accent3">
                      <a:lumMod val="50000"/>
                    </a:schemeClr>
                  </a:solidFill>
                  <a:prstDash val="solid"/>
                </a:ln>
                <a:solidFill>
                  <a:schemeClr val="bg1"/>
                </a:solidFill>
                <a:effectLst>
                  <a:innerShdw blurRad="177800">
                    <a:schemeClr val="accent3">
                      <a:lumMod val="50000"/>
                    </a:schemeClr>
                  </a:innerShdw>
                </a:effectLst>
                <a:latin typeface="Segoe UI" panose="020B0502040204020203" pitchFamily="34" charset="0"/>
                <a:cs typeface="Segoe UI" panose="020B0502040204020203" pitchFamily="34" charset="0"/>
              </a:rPr>
              <a:t>Ansible Automation</a:t>
            </a:r>
            <a:endParaRPr lang="en-IN" sz="2800" b="1" dirty="0">
              <a:ln w="12700">
                <a:solidFill>
                  <a:schemeClr val="accent3">
                    <a:lumMod val="50000"/>
                  </a:schemeClr>
                </a:solidFill>
                <a:prstDash val="solid"/>
              </a:ln>
              <a:solidFill>
                <a:schemeClr val="bg1"/>
              </a:solidFill>
              <a:effectLst>
                <a:innerShdw blurRad="177800">
                  <a:schemeClr val="accent3">
                    <a:lumMod val="50000"/>
                  </a:schemeClr>
                </a:innerShdw>
              </a:effectLst>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128244" y="994954"/>
            <a:ext cx="200285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Introduction</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294690360"/>
      </p:ext>
    </p:extLst>
  </p:cSld>
  <p:clrMapOvr>
    <a:masterClrMapping/>
  </p:clrMapOvr>
  <p:transition spd="slow">
    <p:split orient="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19ACB35-96E8-4286-9994-DC0CB88DDAA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C8749EB8-E298-48E3-9358-93A2AD4108E2}"/>
              </a:ext>
            </a:extLst>
          </p:cNvPr>
          <p:cNvSpPr>
            <a:spLocks noGrp="1"/>
          </p:cNvSpPr>
          <p:nvPr>
            <p:ph idx="1"/>
          </p:nvPr>
        </p:nvSpPr>
        <p:spPr>
          <a:xfrm>
            <a:off x="977900" y="984250"/>
            <a:ext cx="7645400" cy="3265488"/>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20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20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20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Practice Lab Session</a:t>
            </a:r>
          </a:p>
          <a:p>
            <a:pPr eaLnBrk="1" fontAlgn="auto" hangingPunct="1">
              <a:spcAft>
                <a:spcPts val="0"/>
              </a:spcAft>
              <a:buFont typeface="Wingdings" panose="05000000000000000000" pitchFamily="2" charset="2"/>
              <a:buChar char="ü"/>
              <a:defRPr/>
            </a:pPr>
            <a:endParaRPr lang="en-US" altLang="en-US" sz="20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9220" name="Slide Number Placeholder 5">
            <a:extLst>
              <a:ext uri="{FF2B5EF4-FFF2-40B4-BE49-F238E27FC236}">
                <a16:creationId xmlns:a16="http://schemas.microsoft.com/office/drawing/2014/main" xmlns="" id="{848826AC-6E63-4F07-AFA0-24790801E0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BA5B35F-39A8-46E5-B8BE-6E5DF9E036E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1754D64-F01F-4A3A-942E-00926EBBD26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2C0CDD8-0F06-430C-A136-A6AA43476CCA}"/>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37493BC-A4A1-4C20-AABA-ADDA42AE2A4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09E4BBB3-3C7C-4A52-9B5B-B2573FDE139C}"/>
              </a:ext>
            </a:extLst>
          </p:cNvPr>
          <p:cNvSpPr/>
          <p:nvPr/>
        </p:nvSpPr>
        <p:spPr>
          <a:xfrm>
            <a:off x="1073865" y="984250"/>
            <a:ext cx="192995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Bash Scripts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2" end="2"/>
                                            </p:txEl>
                                          </p:spTgt>
                                        </p:tgtEl>
                                        <p:attrNameLst>
                                          <p:attrName>style.visibility</p:attrName>
                                        </p:attrNameLst>
                                      </p:cBhvr>
                                      <p:to>
                                        <p:strVal val="visible"/>
                                      </p:to>
                                    </p:set>
                                    <p:animEffect transition="in" filter="fade">
                                      <p:cBhvr>
                                        <p:cTn id="7" dur="1000"/>
                                        <p:tgtEl>
                                          <p:spTgt spid="3077">
                                            <p:txEl>
                                              <p:pRg st="2" end="2"/>
                                            </p:txEl>
                                          </p:spTgt>
                                        </p:tgtEl>
                                      </p:cBhvr>
                                    </p:animEffect>
                                    <p:anim calcmode="lin" valueType="num">
                                      <p:cBhvr>
                                        <p:cTn id="8" dur="1000" fill="hold"/>
                                        <p:tgtEl>
                                          <p:spTgt spid="307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6BF28ED7-D241-437E-8072-5A566788B206}"/>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3725E82-A869-47FB-9274-E903A1911C1D}"/>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4FED53B5-86BC-4832-AC9E-B842044A97D9}"/>
              </a:ext>
            </a:extLst>
          </p:cNvPr>
          <p:cNvSpPr/>
          <p:nvPr/>
        </p:nvSpPr>
        <p:spPr>
          <a:xfrm>
            <a:off x="1142354" y="172232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142354" y="1086372"/>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4894263" y="1797050"/>
            <a:ext cx="3657600" cy="576263"/>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IN" sz="1200" dirty="0"/>
              <a:t>Set up a command that runs once at some point in the future</a:t>
            </a:r>
          </a:p>
        </p:txBody>
      </p:sp>
      <p:sp>
        <p:nvSpPr>
          <p:cNvPr id="13" name="Hexagon 12">
            <a:extLst>
              <a:ext uri="{FF2B5EF4-FFF2-40B4-BE49-F238E27FC236}">
                <a16:creationId xmlns:a16="http://schemas.microsoft.com/office/drawing/2014/main" xmlns="" id="{50EA25EE-AE59-42AE-9AAD-6B53FF856B0D}"/>
              </a:ext>
            </a:extLst>
          </p:cNvPr>
          <p:cNvSpPr/>
          <p:nvPr/>
        </p:nvSpPr>
        <p:spPr>
          <a:xfrm>
            <a:off x="1158875" y="2571750"/>
            <a:ext cx="3683000" cy="61595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dirty="0"/>
              <a:t>Schedule commands to run on a repeating schedule using a user’s crontab file. </a:t>
            </a:r>
            <a:endParaRPr lang="en-IN" sz="1200" dirty="0"/>
          </a:p>
        </p:txBody>
      </p:sp>
      <p:sp>
        <p:nvSpPr>
          <p:cNvPr id="14" name="Hexagon 13">
            <a:extLst>
              <a:ext uri="{FF2B5EF4-FFF2-40B4-BE49-F238E27FC236}">
                <a16:creationId xmlns:a16="http://schemas.microsoft.com/office/drawing/2014/main" xmlns="" id="{F6C28643-E23F-4456-B743-9AB1DE9F6774}"/>
              </a:ext>
            </a:extLst>
          </p:cNvPr>
          <p:cNvSpPr/>
          <p:nvPr/>
        </p:nvSpPr>
        <p:spPr>
          <a:xfrm>
            <a:off x="4897438" y="3132138"/>
            <a:ext cx="3649662" cy="576262"/>
          </a:xfrm>
          <a:prstGeom prst="hexagon">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200" dirty="0"/>
              <a:t> Schedule commands to run on a repeating schedule using the system crontab file and directories. </a:t>
            </a:r>
            <a:endParaRPr lang="en-IN" sz="1200" dirty="0"/>
          </a:p>
        </p:txBody>
      </p:sp>
      <p:sp>
        <p:nvSpPr>
          <p:cNvPr id="15" name="Hexagon 14">
            <a:extLst>
              <a:ext uri="{FF2B5EF4-FFF2-40B4-BE49-F238E27FC236}">
                <a16:creationId xmlns:a16="http://schemas.microsoft.com/office/drawing/2014/main" xmlns="" id="{F3DE4C29-51EC-45F6-8F35-C095372C9416}"/>
              </a:ext>
            </a:extLst>
          </p:cNvPr>
          <p:cNvSpPr/>
          <p:nvPr/>
        </p:nvSpPr>
        <p:spPr>
          <a:xfrm>
            <a:off x="1193800" y="3703638"/>
            <a:ext cx="3648075" cy="577850"/>
          </a:xfrm>
          <a:prstGeom prst="hexagon">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dirty="0"/>
              <a:t> Enable and disable </a:t>
            </a:r>
            <a:r>
              <a:rPr lang="en-US" sz="1200" dirty="0" err="1"/>
              <a:t>systemd</a:t>
            </a:r>
            <a:r>
              <a:rPr lang="en-US" sz="1200" dirty="0"/>
              <a:t> timers, and configure a timer that manages temporary files. </a:t>
            </a:r>
            <a:endParaRPr lang="en-IN" sz="1200" dirty="0"/>
          </a:p>
        </p:txBody>
      </p:sp>
    </p:spTree>
    <p:extLst>
      <p:ext uri="{BB962C8B-B14F-4D97-AF65-F5344CB8AC3E}">
        <p14:creationId xmlns:p14="http://schemas.microsoft.com/office/powerpoint/2010/main" val="83696928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89623DE-47A4-4961-8DFA-2B55C8919BB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5F98ACD7-BA1F-4ABE-AF71-AF7EAA4C975E}"/>
              </a:ext>
            </a:extLst>
          </p:cNvPr>
          <p:cNvSpPr>
            <a:spLocks noGrp="1"/>
          </p:cNvSpPr>
          <p:nvPr>
            <p:ph idx="1"/>
          </p:nvPr>
        </p:nvSpPr>
        <p:spPr>
          <a:xfrm>
            <a:off x="977900" y="984250"/>
            <a:ext cx="7645400" cy="3265488"/>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On Unix-like operating systems, the at, batch,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atq</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and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atrm</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commands can schedule a command or commands to be executed at a specified time in the future.</a:t>
            </a:r>
          </a:p>
          <a:p>
            <a:pPr eaLnBrk="1" fontAlgn="auto" hangingPunct="1">
              <a:spcAft>
                <a:spcPts val="0"/>
              </a:spcAft>
              <a:buFont typeface="Wingdings" panose="05000000000000000000" pitchFamily="2" charset="2"/>
              <a:buChar char="ü"/>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Sometimes you might need to run a command, or set of commands, at a set point in the future. Examples include people who want to schedule an email to their boss, or a system administrator working on a firewall configuration who puts a “safety” job in place to reset the firewall settings in ten minutes' time, unless they deactivate the job beforehand.</a:t>
            </a:r>
          </a:p>
          <a:p>
            <a:pPr eaLnBrk="1" fontAlgn="auto" hangingPunct="1">
              <a:spcAft>
                <a:spcPts val="0"/>
              </a:spcAft>
              <a:buFont typeface="Wingdings" panose="05000000000000000000" pitchFamily="2" charset="2"/>
              <a:buChar char="ü"/>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These scheduled commands are often called tasks or jobs, and the term deferred indicates that these tasks or jobs are going to run in the future. </a:t>
            </a:r>
          </a:p>
        </p:txBody>
      </p:sp>
      <p:sp>
        <p:nvSpPr>
          <p:cNvPr id="11268" name="Slide Number Placeholder 5">
            <a:extLst>
              <a:ext uri="{FF2B5EF4-FFF2-40B4-BE49-F238E27FC236}">
                <a16:creationId xmlns:a16="http://schemas.microsoft.com/office/drawing/2014/main" xmlns="" id="{EB9B90F6-B52C-4863-B62C-1F58FDBC76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C18F04B-17C6-4020-BDCE-0601569F9B8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C0C0B16-8509-4B20-AF79-0022FDE99F5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3911CD6-03A9-41EE-9D55-2AEB521975F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C716746B-7265-4E2B-BE70-023C0A30265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D5591F6-72E8-408B-BAD5-801CDE527AC5}"/>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2" end="2"/>
                                            </p:txEl>
                                          </p:spTgt>
                                        </p:tgtEl>
                                        <p:attrNameLst>
                                          <p:attrName>style.visibility</p:attrName>
                                        </p:attrNameLst>
                                      </p:cBhvr>
                                      <p:to>
                                        <p:strVal val="visible"/>
                                      </p:to>
                                    </p:set>
                                    <p:animEffect transition="in" filter="fade">
                                      <p:cBhvr>
                                        <p:cTn id="7" dur="1000"/>
                                        <p:tgtEl>
                                          <p:spTgt spid="3077">
                                            <p:txEl>
                                              <p:pRg st="2" end="2"/>
                                            </p:txEl>
                                          </p:spTgt>
                                        </p:tgtEl>
                                      </p:cBhvr>
                                    </p:animEffect>
                                    <p:anim calcmode="lin" valueType="num">
                                      <p:cBhvr>
                                        <p:cTn id="8" dur="1000" fill="hold"/>
                                        <p:tgtEl>
                                          <p:spTgt spid="307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6" end="6"/>
                                            </p:txEl>
                                          </p:spTgt>
                                        </p:tgtEl>
                                        <p:attrNameLst>
                                          <p:attrName>style.visibility</p:attrName>
                                        </p:attrNameLst>
                                      </p:cBhvr>
                                      <p:to>
                                        <p:strVal val="visible"/>
                                      </p:to>
                                    </p:set>
                                    <p:animEffect transition="in" filter="fade">
                                      <p:cBhvr>
                                        <p:cTn id="21" dur="1000"/>
                                        <p:tgtEl>
                                          <p:spTgt spid="3077">
                                            <p:txEl>
                                              <p:pRg st="6" end="6"/>
                                            </p:txEl>
                                          </p:spTgt>
                                        </p:tgtEl>
                                      </p:cBhvr>
                                    </p:animEffect>
                                    <p:anim calcmode="lin" valueType="num">
                                      <p:cBhvr>
                                        <p:cTn id="22"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8D0E6074-9C96-43F9-A3C9-289FC7311D9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D31995C2-F87D-48D4-AF41-2B56434F4A5D}"/>
              </a:ext>
            </a:extLst>
          </p:cNvPr>
          <p:cNvSpPr>
            <a:spLocks noGrp="1"/>
          </p:cNvSpPr>
          <p:nvPr>
            <p:ph idx="1"/>
          </p:nvPr>
        </p:nvSpPr>
        <p:spPr>
          <a:xfrm>
            <a:off x="977900" y="984250"/>
            <a:ext cx="7645400" cy="3265488"/>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Use the at TIMESPEC command to schedule a new job.</a:t>
            </a:r>
          </a:p>
          <a:p>
            <a:pPr eaLnBrk="1" fontAlgn="auto" hangingPunct="1">
              <a:spcAft>
                <a:spcPts val="0"/>
              </a:spcAft>
              <a:buFont typeface="Wingdings" panose="05000000000000000000" pitchFamily="2" charset="2"/>
              <a:buChar char="Ø"/>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now +5min &lt;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myscript</a:t>
            </a: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The following lists some examples of combinations that can be used.</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now +3min</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teatime tomorrow (teatime is 16:00)</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noon +4 days</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5pm august 3 2021</a:t>
            </a:r>
          </a:p>
        </p:txBody>
      </p:sp>
      <p:sp>
        <p:nvSpPr>
          <p:cNvPr id="12292" name="Slide Number Placeholder 5">
            <a:extLst>
              <a:ext uri="{FF2B5EF4-FFF2-40B4-BE49-F238E27FC236}">
                <a16:creationId xmlns:a16="http://schemas.microsoft.com/office/drawing/2014/main" xmlns="" id="{C4C2FFAF-EA22-4F01-8446-43C3D5309E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C3CB0F0-2938-4290-99B1-CA6F4F22F4F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33B224B1-4BD6-47CE-89C0-324759BE21A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2C48485-2312-4DF7-8956-E789E1718EA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AA75D6C-2428-4DB5-A8E5-B276BFB71403}"/>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BB9A717-9956-4874-B6C8-E48AF34D335C}"/>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077">
                                            <p:txEl>
                                              <p:pRg st="6" end="6"/>
                                            </p:txEl>
                                          </p:spTgt>
                                        </p:tgtEl>
                                        <p:attrNameLst>
                                          <p:attrName>style.visibility</p:attrName>
                                        </p:attrNameLst>
                                      </p:cBhvr>
                                      <p:to>
                                        <p:strVal val="visible"/>
                                      </p:to>
                                    </p:set>
                                    <p:anim calcmode="lin" valueType="num">
                                      <p:cBhvr additive="base">
                                        <p:cTn id="21" dur="500" fill="hold"/>
                                        <p:tgtEl>
                                          <p:spTgt spid="307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77">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077">
                                            <p:txEl>
                                              <p:pRg st="7" end="7"/>
                                            </p:txEl>
                                          </p:spTgt>
                                        </p:tgtEl>
                                        <p:attrNameLst>
                                          <p:attrName>style.visibility</p:attrName>
                                        </p:attrNameLst>
                                      </p:cBhvr>
                                      <p:to>
                                        <p:strVal val="visible"/>
                                      </p:to>
                                    </p:set>
                                    <p:anim calcmode="lin" valueType="num">
                                      <p:cBhvr additive="base">
                                        <p:cTn id="25" dur="500" fill="hold"/>
                                        <p:tgtEl>
                                          <p:spTgt spid="307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7">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77">
                                            <p:txEl>
                                              <p:pRg st="8" end="8"/>
                                            </p:txEl>
                                          </p:spTgt>
                                        </p:tgtEl>
                                        <p:attrNameLst>
                                          <p:attrName>style.visibility</p:attrName>
                                        </p:attrNameLst>
                                      </p:cBhvr>
                                      <p:to>
                                        <p:strVal val="visible"/>
                                      </p:to>
                                    </p:set>
                                    <p:anim calcmode="lin" valueType="num">
                                      <p:cBhvr additive="base">
                                        <p:cTn id="29" dur="500" fill="hold"/>
                                        <p:tgtEl>
                                          <p:spTgt spid="307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7">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77">
                                            <p:txEl>
                                              <p:pRg st="9" end="9"/>
                                            </p:txEl>
                                          </p:spTgt>
                                        </p:tgtEl>
                                        <p:attrNameLst>
                                          <p:attrName>style.visibility</p:attrName>
                                        </p:attrNameLst>
                                      </p:cBhvr>
                                      <p:to>
                                        <p:strVal val="visible"/>
                                      </p:to>
                                    </p:set>
                                    <p:anim calcmode="lin" valueType="num">
                                      <p:cBhvr additive="base">
                                        <p:cTn id="33" dur="500" fill="hold"/>
                                        <p:tgtEl>
                                          <p:spTgt spid="307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077">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077">
                                            <p:txEl>
                                              <p:pRg st="10" end="10"/>
                                            </p:txEl>
                                          </p:spTgt>
                                        </p:tgtEl>
                                        <p:attrNameLst>
                                          <p:attrName>style.visibility</p:attrName>
                                        </p:attrNameLst>
                                      </p:cBhvr>
                                      <p:to>
                                        <p:strVal val="visible"/>
                                      </p:to>
                                    </p:set>
                                    <p:anim calcmode="lin" valueType="num">
                                      <p:cBhvr additive="base">
                                        <p:cTn id="37" dur="5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7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F5191E8-7A1C-4F40-8D10-DA594C9C43E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0E8FCDE-536A-49B3-AC7E-0E4CB6AD247B}"/>
              </a:ext>
            </a:extLst>
          </p:cNvPr>
          <p:cNvSpPr>
            <a:spLocks noGrp="1"/>
          </p:cNvSpPr>
          <p:nvPr>
            <p:ph idx="1"/>
          </p:nvPr>
        </p:nvSpPr>
        <p:spPr>
          <a:xfrm>
            <a:off x="977900" y="984250"/>
            <a:ext cx="7645400" cy="3265488"/>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Commands used with at:</a:t>
            </a:r>
          </a:p>
          <a:p>
            <a:pPr eaLnBrk="1" fontAlgn="auto" hangingPunct="1">
              <a:spcAft>
                <a:spcPts val="0"/>
              </a:spcAft>
              <a:buFont typeface="Wingdings" panose="05000000000000000000" pitchFamily="2" charset="2"/>
              <a:buChar char="Ø"/>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execute commands at specified time.</a:t>
            </a:r>
          </a:p>
          <a:p>
            <a:pPr eaLnBrk="1" fontAlgn="auto" hangingPunct="1">
              <a:spcAft>
                <a:spcPts val="0"/>
              </a:spcAft>
              <a:buFont typeface="Wingdings" panose="05000000000000000000" pitchFamily="2" charset="2"/>
              <a:buChar char="§"/>
              <a:defRPr/>
            </a:pP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atq</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or at –l : lists the pending jobs for users</a:t>
            </a:r>
          </a:p>
          <a:p>
            <a:pPr eaLnBrk="1" fontAlgn="auto" hangingPunct="1">
              <a:spcAft>
                <a:spcPts val="0"/>
              </a:spcAft>
              <a:buFont typeface="Wingdings" panose="05000000000000000000" pitchFamily="2" charset="2"/>
              <a:buChar char="§"/>
              <a:defRPr/>
            </a:pP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atrm</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delete jobs by their job number.</a:t>
            </a:r>
          </a:p>
        </p:txBody>
      </p:sp>
      <p:sp>
        <p:nvSpPr>
          <p:cNvPr id="13316" name="Slide Number Placeholder 5">
            <a:extLst>
              <a:ext uri="{FF2B5EF4-FFF2-40B4-BE49-F238E27FC236}">
                <a16:creationId xmlns:a16="http://schemas.microsoft.com/office/drawing/2014/main" xmlns="" id="{52AB2AA7-C327-4A5E-9D56-CB6416953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4CFCCC8-7632-4602-B313-598290FE817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648281E-CC2D-4C3D-9767-3D183E02DAF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D223722-7EE4-45A4-A635-84043900046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3271B83-086A-4D9B-8296-54B23BC1B82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E70A9BD-8191-41A6-997C-AA9755F23AFC}"/>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 calcmode="lin" valueType="num">
                                      <p:cBhvr additive="base">
                                        <p:cTn id="7" dur="500" fill="hold"/>
                                        <p:tgtEl>
                                          <p:spTgt spid="307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7">
                                            <p:txEl>
                                              <p:pRg st="5" end="5"/>
                                            </p:txEl>
                                          </p:spTgt>
                                        </p:tgtEl>
                                        <p:attrNameLst>
                                          <p:attrName>style.visibility</p:attrName>
                                        </p:attrNameLst>
                                      </p:cBhvr>
                                      <p:to>
                                        <p:strVal val="visible"/>
                                      </p:to>
                                    </p:set>
                                    <p:anim calcmode="lin" valueType="num">
                                      <p:cBhvr additive="base">
                                        <p:cTn id="11" dur="500" fill="hold"/>
                                        <p:tgtEl>
                                          <p:spTgt spid="307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7">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7">
                                            <p:txEl>
                                              <p:pRg st="6" end="6"/>
                                            </p:txEl>
                                          </p:spTgt>
                                        </p:tgtEl>
                                        <p:attrNameLst>
                                          <p:attrName>style.visibility</p:attrName>
                                        </p:attrNameLst>
                                      </p:cBhvr>
                                      <p:to>
                                        <p:strVal val="visible"/>
                                      </p:to>
                                    </p:set>
                                    <p:anim calcmode="lin" valueType="num">
                                      <p:cBhvr additive="base">
                                        <p:cTn id="15" dur="500" fill="hold"/>
                                        <p:tgtEl>
                                          <p:spTgt spid="3077">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7">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 calcmode="lin" valueType="num">
                                      <p:cBhvr additive="base">
                                        <p:cTn id="19" dur="500" fill="hold"/>
                                        <p:tgtEl>
                                          <p:spTgt spid="307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EDA1156-E6FB-4057-8BD5-194B6D3873F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A74167AC-A635-4369-AB68-BEFB3E542965}"/>
              </a:ext>
            </a:extLst>
          </p:cNvPr>
          <p:cNvSpPr>
            <a:spLocks noGrp="1"/>
          </p:cNvSpPr>
          <p:nvPr>
            <p:ph idx="1"/>
          </p:nvPr>
        </p:nvSpPr>
        <p:spPr>
          <a:xfrm>
            <a:off x="977900" y="984250"/>
            <a:ext cx="7645400" cy="3265488"/>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For instance, let's assume the current time is 10:00 AM, Tuesday, October 18, 2019.</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noon 		12:00 PM October 18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midnight 	12:00 AM October 19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teatime 	04:00 PM October 18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tomorrow 	10:00 AM October 19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noon tomorrow 	12:00 PM October 19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next week 	10:00 AM October 25 2019</a:t>
            </a: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next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monday</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10:00 AM October 24 2019</a:t>
            </a:r>
          </a:p>
        </p:txBody>
      </p:sp>
      <p:sp>
        <p:nvSpPr>
          <p:cNvPr id="14340" name="Slide Number Placeholder 5">
            <a:extLst>
              <a:ext uri="{FF2B5EF4-FFF2-40B4-BE49-F238E27FC236}">
                <a16:creationId xmlns:a16="http://schemas.microsoft.com/office/drawing/2014/main" xmlns="" id="{BF1CD168-343F-4618-A6D2-3BD6B32382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E9BCA5E-F08B-4C42-9F2B-1D3C142D518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1BA6B41-F401-4BB7-9476-B21C61857A8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33E32CF-390A-4A3B-B069-D6FB8481FE7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3DB5801-8F4A-4757-A09A-39DCB81582F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5F8732C-419D-418D-A66E-224C5F13A363}"/>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 calcmode="lin" valueType="num">
                                      <p:cBhvr additive="base">
                                        <p:cTn id="7" dur="500" fill="hold"/>
                                        <p:tgtEl>
                                          <p:spTgt spid="3077">
                                            <p:txEl>
                                              <p:pRg st="3" end="3"/>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077">
                                            <p:txEl>
                                              <p:pRg st="5" end="5"/>
                                            </p:txEl>
                                          </p:spTgt>
                                        </p:tgtEl>
                                        <p:attrNameLst>
                                          <p:attrName>style.visibility</p:attrName>
                                        </p:attrNameLst>
                                      </p:cBhvr>
                                      <p:to>
                                        <p:strVal val="visible"/>
                                      </p:to>
                                    </p:set>
                                    <p:anim calcmode="lin" valueType="num">
                                      <p:cBhvr additive="base">
                                        <p:cTn id="11" dur="500" fill="hold"/>
                                        <p:tgtEl>
                                          <p:spTgt spid="3077">
                                            <p:txEl>
                                              <p:pRg st="5" end="5"/>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77">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077">
                                            <p:txEl>
                                              <p:pRg st="6" end="6"/>
                                            </p:txEl>
                                          </p:spTgt>
                                        </p:tgtEl>
                                        <p:attrNameLst>
                                          <p:attrName>style.visibility</p:attrName>
                                        </p:attrNameLst>
                                      </p:cBhvr>
                                      <p:to>
                                        <p:strVal val="visible"/>
                                      </p:to>
                                    </p:set>
                                    <p:anim calcmode="lin" valueType="num">
                                      <p:cBhvr additive="base">
                                        <p:cTn id="15" dur="500" fill="hold"/>
                                        <p:tgtEl>
                                          <p:spTgt spid="3077">
                                            <p:txEl>
                                              <p:pRg st="6" end="6"/>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77">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 calcmode="lin" valueType="num">
                                      <p:cBhvr additive="base">
                                        <p:cTn id="19" dur="500" fill="hold"/>
                                        <p:tgtEl>
                                          <p:spTgt spid="3077">
                                            <p:txEl>
                                              <p:pRg st="7" end="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7">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3077">
                                            <p:txEl>
                                              <p:pRg st="8" end="8"/>
                                            </p:txEl>
                                          </p:spTgt>
                                        </p:tgtEl>
                                        <p:attrNameLst>
                                          <p:attrName>style.visibility</p:attrName>
                                        </p:attrNameLst>
                                      </p:cBhvr>
                                      <p:to>
                                        <p:strVal val="visible"/>
                                      </p:to>
                                    </p:set>
                                    <p:anim calcmode="lin" valueType="num">
                                      <p:cBhvr additive="base">
                                        <p:cTn id="23" dur="500" fill="hold"/>
                                        <p:tgtEl>
                                          <p:spTgt spid="3077">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077">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3077">
                                            <p:txEl>
                                              <p:pRg st="9" end="9"/>
                                            </p:txEl>
                                          </p:spTgt>
                                        </p:tgtEl>
                                        <p:attrNameLst>
                                          <p:attrName>style.visibility</p:attrName>
                                        </p:attrNameLst>
                                      </p:cBhvr>
                                      <p:to>
                                        <p:strVal val="visible"/>
                                      </p:to>
                                    </p:set>
                                    <p:anim calcmode="lin" valueType="num">
                                      <p:cBhvr additive="base">
                                        <p:cTn id="27" dur="500" fill="hold"/>
                                        <p:tgtEl>
                                          <p:spTgt spid="3077">
                                            <p:txEl>
                                              <p:pRg st="9" end="9"/>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077">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3077">
                                            <p:txEl>
                                              <p:pRg st="10" end="10"/>
                                            </p:txEl>
                                          </p:spTgt>
                                        </p:tgtEl>
                                        <p:attrNameLst>
                                          <p:attrName>style.visibility</p:attrName>
                                        </p:attrNameLst>
                                      </p:cBhvr>
                                      <p:to>
                                        <p:strVal val="visible"/>
                                      </p:to>
                                    </p:set>
                                    <p:anim calcmode="lin" valueType="num">
                                      <p:cBhvr additive="base">
                                        <p:cTn id="31" dur="500" fill="hold"/>
                                        <p:tgtEl>
                                          <p:spTgt spid="3077">
                                            <p:txEl>
                                              <p:pRg st="10" end="1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077">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3077">
                                            <p:txEl>
                                              <p:pRg st="11" end="11"/>
                                            </p:txEl>
                                          </p:spTgt>
                                        </p:tgtEl>
                                        <p:attrNameLst>
                                          <p:attrName>style.visibility</p:attrName>
                                        </p:attrNameLst>
                                      </p:cBhvr>
                                      <p:to>
                                        <p:strVal val="visible"/>
                                      </p:to>
                                    </p:set>
                                    <p:anim calcmode="lin" valueType="num">
                                      <p:cBhvr additive="base">
                                        <p:cTn id="35" dur="500" fill="hold"/>
                                        <p:tgtEl>
                                          <p:spTgt spid="3077">
                                            <p:txEl>
                                              <p:pRg st="11" end="1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07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D705953-5B39-4BFB-92A3-A25DFF26861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7669F8A0-01D9-40A4-AFB0-E9AA49382C47}"/>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Controlling Nice Values with Queue Designations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You can control the niceness or nice value of a scheduled job by using a queue designation. A niceness of      -20 is the highest priority and 19 is the lowest priority.</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Valid queue designations range from a to z, with a being the default queue and b being reserved for batch jobs. </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Jobs scheduled with a higher queue designation run with an increased niceness. As a result they will run with a lower CPU priority than other processes.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5364" name="Slide Number Placeholder 5">
            <a:extLst>
              <a:ext uri="{FF2B5EF4-FFF2-40B4-BE49-F238E27FC236}">
                <a16:creationId xmlns:a16="http://schemas.microsoft.com/office/drawing/2014/main" xmlns="" id="{F01CD2CC-6860-4132-BE14-D7D4E1032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DB364F7-0E59-46C5-95D2-778F19739A8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B29EC55-9967-4C56-A733-FE492D1BE33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B5EFE49-51DC-49F4-84FF-C62591D15F8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238354D-2425-44C2-B5D0-7642D57B8213}"/>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8CCD02C-247B-4505-A1E6-0FE400FB68AC}"/>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9" end="9"/>
                                            </p:txEl>
                                          </p:spTgt>
                                        </p:tgtEl>
                                        <p:attrNameLst>
                                          <p:attrName>style.visibility</p:attrName>
                                        </p:attrNameLst>
                                      </p:cBhvr>
                                      <p:to>
                                        <p:strVal val="visible"/>
                                      </p:to>
                                    </p:set>
                                    <p:animEffect transition="in" filter="fade">
                                      <p:cBhvr>
                                        <p:cTn id="21" dur="1000"/>
                                        <p:tgtEl>
                                          <p:spTgt spid="3077">
                                            <p:txEl>
                                              <p:pRg st="9" end="9"/>
                                            </p:txEl>
                                          </p:spTgt>
                                        </p:tgtEl>
                                      </p:cBhvr>
                                    </p:animEffect>
                                    <p:anim calcmode="lin" valueType="num">
                                      <p:cBhvr>
                                        <p:cTn id="22"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140AF12-0592-4875-AE19-8A44E51A709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7E5C7278-84D5-4B2F-B330-B8989FD8BD1A}"/>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Controlling Nice Values with Queue Designations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Here is an example of scheduling a job with a increased niceness. Most importantly this is useful when a system has several high CPU demand processes running and you do not want to interrupt those processes.</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echo "nicetest.sh" | at -q h noon</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6388" name="Slide Number Placeholder 5">
            <a:extLst>
              <a:ext uri="{FF2B5EF4-FFF2-40B4-BE49-F238E27FC236}">
                <a16:creationId xmlns:a16="http://schemas.microsoft.com/office/drawing/2014/main" xmlns="" id="{CB9774AD-C41C-494D-97A7-6B1C2967E41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CF78745-5438-45AC-904B-4B2CDAA2202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129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409D711-085E-48BA-B950-F7DDE9368610}"/>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8E1071F-A719-4A52-A3A2-3EF438BA362A}"/>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60E17DE-445C-4C2D-8586-D4F302C4E40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ACF6F62-E88C-4C09-A07C-EF04F2776F80}"/>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7" end="7"/>
                                            </p:txEl>
                                          </p:spTgt>
                                        </p:tgtEl>
                                        <p:attrNameLst>
                                          <p:attrName>style.visibility</p:attrName>
                                        </p:attrNameLst>
                                      </p:cBhvr>
                                      <p:to>
                                        <p:strVal val="visible"/>
                                      </p:to>
                                    </p:set>
                                    <p:animEffect transition="in" filter="fade">
                                      <p:cBhvr>
                                        <p:cTn id="12" dur="1000"/>
                                        <p:tgtEl>
                                          <p:spTgt spid="3077">
                                            <p:txEl>
                                              <p:pRg st="7" end="7"/>
                                            </p:txEl>
                                          </p:spTgt>
                                        </p:tgtEl>
                                      </p:cBhvr>
                                    </p:animEffect>
                                    <p:anim calcmode="lin" valueType="num">
                                      <p:cBhvr>
                                        <p:cTn id="1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799" y="227013"/>
            <a:ext cx="7616825" cy="523220"/>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E11D9851-F3AB-419A-8CC2-C6614294C112}"/>
              </a:ext>
            </a:extLst>
          </p:cNvPr>
          <p:cNvPicPr>
            <a:picLocks noChangeAspect="1"/>
          </p:cNvPicPr>
          <p:nvPr/>
        </p:nvPicPr>
        <p:blipFill>
          <a:blip r:embed="rId2"/>
          <a:stretch>
            <a:fillRect/>
          </a:stretch>
        </p:blipFill>
        <p:spPr>
          <a:xfrm>
            <a:off x="1676400" y="1794128"/>
            <a:ext cx="2690812" cy="2361986"/>
          </a:xfrm>
          <a:prstGeom prst="rect">
            <a:avLst/>
          </a:prstGeom>
        </p:spPr>
      </p:pic>
      <p:pic>
        <p:nvPicPr>
          <p:cNvPr id="10" name="Picture 9">
            <a:extLst>
              <a:ext uri="{FF2B5EF4-FFF2-40B4-BE49-F238E27FC236}">
                <a16:creationId xmlns:a16="http://schemas.microsoft.com/office/drawing/2014/main" xmlns="" id="{C65521B2-1B93-4ADA-8480-A30036926688}"/>
              </a:ext>
            </a:extLst>
          </p:cNvPr>
          <p:cNvPicPr>
            <a:picLocks noChangeAspect="1"/>
          </p:cNvPicPr>
          <p:nvPr/>
        </p:nvPicPr>
        <p:blipFill>
          <a:blip r:embed="rId2"/>
          <a:stretch>
            <a:fillRect/>
          </a:stretch>
        </p:blipFill>
        <p:spPr>
          <a:xfrm>
            <a:off x="5178534" y="1794128"/>
            <a:ext cx="2690812" cy="2361986"/>
          </a:xfrm>
          <a:prstGeom prst="rect">
            <a:avLst/>
          </a:prstGeom>
        </p:spPr>
      </p:pic>
    </p:spTree>
    <p:extLst>
      <p:ext uri="{BB962C8B-B14F-4D97-AF65-F5344CB8AC3E}">
        <p14:creationId xmlns:p14="http://schemas.microsoft.com/office/powerpoint/2010/main" val="283805383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79FB52D-082E-4987-8E03-1A60B44AED6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2964DAD8-6F08-4897-8943-4A6AD2D778D2}"/>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Scheduling Recurring System Jobs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 administrators often need to run recurring jobs. Best practice is to run these jobs from system accounts rather than from user accounts. That is, do not schedule to run these jobs using the crontab command, but instead use system-wide crontab files. </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Job entries in the system-wide crontab files are similar to those of the users' crontab entries, excepting only that the system-wide crontab files have an extra field before the command field; the user under whose authority the command should run.</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7412" name="Slide Number Placeholder 5">
            <a:extLst>
              <a:ext uri="{FF2B5EF4-FFF2-40B4-BE49-F238E27FC236}">
                <a16:creationId xmlns:a16="http://schemas.microsoft.com/office/drawing/2014/main" xmlns="" id="{A290DBAD-99E9-42FC-853D-0A35B59128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E71ACA6-1DAC-4EE8-804F-73E8EC5BFFD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AEED2C8-6DB9-4215-8345-53E69C31951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B81CDB32-B151-4D57-91BD-EB2AC1A0A090}"/>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8B62387-81D2-4C7C-ADC1-01DCD9BE053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7DC5FDB-7AE2-4C8D-B746-693E01E3988A}"/>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353EF1A-1F51-4FC0-BAAB-34164D7B089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FCD0AB85-7BD6-4047-B988-556C7E1631D5}"/>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Scheduling Recurring System Jobs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Recurring System Jobs are defined in two locations :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/crontab file and files within the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directory. </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The crontab system also includes repositories for scripts that need to run every hour, day, week, and month. Such as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cron.hourly</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cron.daily</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cron.weekly</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and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cron.monthly</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8436" name="Slide Number Placeholder 5">
            <a:extLst>
              <a:ext uri="{FF2B5EF4-FFF2-40B4-BE49-F238E27FC236}">
                <a16:creationId xmlns:a16="http://schemas.microsoft.com/office/drawing/2014/main" xmlns="" id="{3B849C77-C24D-4FA2-8464-239164A1DD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E434DE8-07B4-487C-8DE0-1B52FF6AC7E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83A910F-D209-47D3-8740-78C2FC03D4B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8F9A1B2-4A04-4A83-9F42-59B3A34EF80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9FD3973-0B68-4D81-B899-A737376B0C3F}"/>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76A740E-4AEA-49A6-B230-66FC5DEFD865}"/>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83FA333-B92B-43A6-976F-B3A94CFDC8D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6BC3FD87-2D19-4816-A9D1-6672CA8B607E}"/>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Scheduling Recurring System Jobs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Practice Lab Session</a:t>
            </a:r>
          </a:p>
        </p:txBody>
      </p:sp>
      <p:sp>
        <p:nvSpPr>
          <p:cNvPr id="19460" name="Slide Number Placeholder 5">
            <a:extLst>
              <a:ext uri="{FF2B5EF4-FFF2-40B4-BE49-F238E27FC236}">
                <a16:creationId xmlns:a16="http://schemas.microsoft.com/office/drawing/2014/main" xmlns="" id="{CBD32828-E7F6-4DBD-AE41-B629B8F710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93C5EC3-6F35-446E-B70A-EF59D814F4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2BC40A-59A3-4661-9D31-6D830B7C795B}"/>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89CDF38-359C-4286-8569-15909EC0C523}"/>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AAF2757-E7F2-4922-9BBC-362B2D3893C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E138FE4-DED5-45F6-9ECA-503CA1E5A9CB}"/>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F3C9373-ABCD-4CD4-9F29-5DD8C662C39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FDC6352E-5905-4DE8-AAFC-19E9059C44D1}"/>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Scheduling tasks with </a:t>
            </a:r>
            <a:r>
              <a:rPr lang="en-US" altLang="en-US" sz="1400" b="1"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With the advent of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in Red Hat Enterprise Linux 7, a new scheduling function is now available: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units. A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unit activates another unit of a different type (such as a service) whose unit name matches the timer unit name. The timer unit allows timer-based activation of other units. For easier debugging,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logs timer events in system journals.</a:t>
            </a:r>
          </a:p>
          <a:p>
            <a:pPr eaLnBrk="1" fontAlgn="auto" hangingPunct="1">
              <a:spcAft>
                <a:spcPts val="0"/>
              </a:spcAft>
              <a:buFont typeface="Wingdings" panose="05000000000000000000" pitchFamily="2" charset="2"/>
              <a:buChar char="§"/>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The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sysstat</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package provides a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unit called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sysstat-collect.timer</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to collect system statistics every 10 minutes. The following output shows the configuration lines of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sysstat-collect.timer</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p>
        </p:txBody>
      </p:sp>
      <p:sp>
        <p:nvSpPr>
          <p:cNvPr id="20484" name="Slide Number Placeholder 5">
            <a:extLst>
              <a:ext uri="{FF2B5EF4-FFF2-40B4-BE49-F238E27FC236}">
                <a16:creationId xmlns:a16="http://schemas.microsoft.com/office/drawing/2014/main" xmlns="" id="{6716C559-962E-45AD-94AE-293084E9C3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49740A42-BBA5-48A4-B7AD-D1279B60F5F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0505AB-6D37-4130-A620-C6679691CC3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8AD7152-E4AF-43A1-BA66-2168DE87099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514C876-2247-4E20-BDF5-026C2AB66AB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98A92EE4-2E77-4652-9CB5-1C790B31ECD1}"/>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6" end="6"/>
                                            </p:txEl>
                                          </p:spTgt>
                                        </p:tgtEl>
                                        <p:attrNameLst>
                                          <p:attrName>style.visibility</p:attrName>
                                        </p:attrNameLst>
                                      </p:cBhvr>
                                      <p:to>
                                        <p:strVal val="visible"/>
                                      </p:to>
                                    </p:set>
                                    <p:animEffect transition="in" filter="fade">
                                      <p:cBhvr>
                                        <p:cTn id="14" dur="1000"/>
                                        <p:tgtEl>
                                          <p:spTgt spid="3077">
                                            <p:txEl>
                                              <p:pRg st="6" end="6"/>
                                            </p:txEl>
                                          </p:spTgt>
                                        </p:tgtEl>
                                      </p:cBhvr>
                                    </p:animEffect>
                                    <p:anim calcmode="lin" valueType="num">
                                      <p:cBhvr>
                                        <p:cTn id="15"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8D101B5-1DB0-410A-877C-D822C8103C6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C48123C6-0533-4426-8437-7F73AC56F829}"/>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Scheduling tasks with </a:t>
            </a:r>
            <a:r>
              <a:rPr lang="en-US" altLang="en-US" sz="1400" b="1"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Practice Lab Session</a:t>
            </a:r>
          </a:p>
        </p:txBody>
      </p:sp>
      <p:sp>
        <p:nvSpPr>
          <p:cNvPr id="21508" name="Slide Number Placeholder 5">
            <a:extLst>
              <a:ext uri="{FF2B5EF4-FFF2-40B4-BE49-F238E27FC236}">
                <a16:creationId xmlns:a16="http://schemas.microsoft.com/office/drawing/2014/main" xmlns="" id="{C92D67DB-5D0E-457B-9BD4-1E17DAE339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BBD7FFD-3B4D-4E51-A32D-8AEC039DE7A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0E0BBCE-506C-40D2-AD67-54F394EEFD5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25218E8-A011-4572-B92A-9E6A94A20E5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F66ABCF-04BF-474E-B3D7-4F4FBE28272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042C10B-9801-4602-808D-4B2E7ECF286A}"/>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819C3D9F-E6BA-4BED-A44A-A6C5FB1677F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14242543-DC2E-4FA8-9CC6-9F5F519C8C70}"/>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Managing Temporary Files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 modern system requires a large number of temporary files and directories. Some applications (and users) use the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directory to hold temporary data, while others use a more task-specific location such as daemon and user-specific volatile directories under /run . In this context, volatile means that the file system storing these files only exists in memory. When the system reboots or loses power, all the contents of volatile storage will be gone. </a:t>
            </a:r>
          </a:p>
          <a:p>
            <a:pPr eaLnBrk="1" fontAlgn="auto" hangingPunct="1">
              <a:spcAft>
                <a:spcPts val="0"/>
              </a:spcAft>
              <a:buFont typeface="Wingdings" panose="05000000000000000000" pitchFamily="2" charset="2"/>
              <a:buChar char="§"/>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Red Hat Enterprise Linux 7 and later include a new tool called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which provides a structured and configurable method to manage temporary directories and files. </a:t>
            </a:r>
          </a:p>
        </p:txBody>
      </p:sp>
      <p:sp>
        <p:nvSpPr>
          <p:cNvPr id="22532" name="Slide Number Placeholder 5">
            <a:extLst>
              <a:ext uri="{FF2B5EF4-FFF2-40B4-BE49-F238E27FC236}">
                <a16:creationId xmlns:a16="http://schemas.microsoft.com/office/drawing/2014/main" xmlns="" id="{30E1EAB0-F2B2-4694-AE69-6B66F746FEA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A9E4463-FC82-472B-B2D3-4D103819565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FF21405-2EC6-4A0B-B952-E1F95BD37AE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07CD247-A228-465D-9BD6-2924F51B5B6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485C27F-90CF-4E44-A9D1-DCE40560FFF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22473B9-7AB5-4F55-9B52-BD517FDF206E}"/>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51A7DA5-5818-46D3-B071-F868B270165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953B570B-3F1D-4347-A810-9E1092933290}"/>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Managing Temporary Files</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When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starts a system, one of the first service units launched is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-setup . This service runs the command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--create --remove . This command reads configuration files from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/run/</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and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Any files and directories marked for deletion in those configuration files is removed, and any files and directories marked for creation (or permission fixes) will be created with the correct permissions if necessary. </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[root@server1 /]#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systemctl</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status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systemd-tmpfiles-setup.service</a:t>
            </a: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23556" name="Slide Number Placeholder 5">
            <a:extLst>
              <a:ext uri="{FF2B5EF4-FFF2-40B4-BE49-F238E27FC236}">
                <a16:creationId xmlns:a16="http://schemas.microsoft.com/office/drawing/2014/main" xmlns="" id="{89297908-0C72-4DD4-8FC6-F14C0CB12D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20C9BF0-5F4A-46E6-94F8-E33DF45AA96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65E4FEF-1A30-4C07-8B72-C299D61E85C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DE030D2B-AB29-440F-AAC1-F343AB63417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A45033B-D85B-4D3C-9629-1657A30E73B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9C94D56-E547-4FEA-9596-9DA46C1B21CF}"/>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A588836-61EA-4F36-97A3-0984C9718B3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EC92C2B2-4C1D-47E0-86DB-E11702526280}"/>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Cleaning Temporary Files with a </a:t>
            </a:r>
            <a:r>
              <a:rPr lang="en-US" altLang="en-US" sz="1400" b="1"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a:t>
            </a:r>
          </a:p>
          <a:p>
            <a:pPr eaLnBrk="1" fontAlgn="auto" hangingPunct="1">
              <a:spcAft>
                <a:spcPts val="0"/>
              </a:spcAft>
              <a:buFont typeface="Wingdings" panose="05000000000000000000" pitchFamily="2" charset="2"/>
              <a:buChar char="ü"/>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To ensure that long-running systems do not fill up their disks with stale data, a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unit called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systemd-tmpfiles-clean.timer</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triggers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systemd-tmpfiles-clean.service</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on a regular interval, which executes the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--clean command. This command reads configuration files from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/run/</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and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 . </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[root@server1 /]#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systemd-tmpfiles-clean.timer</a:t>
            </a: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[root@server1 /]# cat /</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a:t>
            </a:r>
            <a:r>
              <a:rPr lang="en-US" altLang="en-US" sz="12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systemd-tmpfiles-clean.service</a:t>
            </a: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24580" name="Slide Number Placeholder 5">
            <a:extLst>
              <a:ext uri="{FF2B5EF4-FFF2-40B4-BE49-F238E27FC236}">
                <a16:creationId xmlns:a16="http://schemas.microsoft.com/office/drawing/2014/main" xmlns="" id="{9BD391BD-9EFE-4FF8-A80C-05ADBD6D9D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08F08A1-65F3-4DB1-BD6D-F2ACAEB6A6E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84164265-696D-469B-81C9-444179EC0B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4ECD361-8046-4618-8556-DCA7DBB48AC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1A5BDCE-73A6-43FF-8466-FD6E03515B2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F8561BE-A038-426A-BC55-0451B1432AFD}"/>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7" end="7"/>
                                            </p:txEl>
                                          </p:spTgt>
                                        </p:tgtEl>
                                        <p:attrNameLst>
                                          <p:attrName>style.visibility</p:attrName>
                                        </p:attrNameLst>
                                      </p:cBhvr>
                                      <p:to>
                                        <p:strVal val="visible"/>
                                      </p:to>
                                    </p:set>
                                    <p:animEffect transition="in" filter="fade">
                                      <p:cBhvr>
                                        <p:cTn id="12" dur="1000"/>
                                        <p:tgtEl>
                                          <p:spTgt spid="3077">
                                            <p:txEl>
                                              <p:pRg st="7" end="7"/>
                                            </p:txEl>
                                          </p:spTgt>
                                        </p:tgtEl>
                                      </p:cBhvr>
                                    </p:animEffect>
                                    <p:anim calcmode="lin" valueType="num">
                                      <p:cBhvr>
                                        <p:cTn id="1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9" end="9"/>
                                            </p:txEl>
                                          </p:spTgt>
                                        </p:tgtEl>
                                        <p:attrNameLst>
                                          <p:attrName>style.visibility</p:attrName>
                                        </p:attrNameLst>
                                      </p:cBhvr>
                                      <p:to>
                                        <p:strVal val="visible"/>
                                      </p:to>
                                    </p:set>
                                    <p:animEffect transition="in" filter="fade">
                                      <p:cBhvr>
                                        <p:cTn id="17" dur="1000"/>
                                        <p:tgtEl>
                                          <p:spTgt spid="3077">
                                            <p:txEl>
                                              <p:pRg st="9" end="9"/>
                                            </p:txEl>
                                          </p:spTgt>
                                        </p:tgtEl>
                                      </p:cBhvr>
                                    </p:animEffect>
                                    <p:anim calcmode="lin" valueType="num">
                                      <p:cBhvr>
                                        <p:cTn id="18"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21CF3C1-1BB3-4038-AC38-B205FCEA721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DD24F488-39F7-4DAD-92AD-3BC70F6F642B}"/>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Cleaning Temporary Files with a </a:t>
            </a:r>
            <a:r>
              <a:rPr lang="en-US" altLang="en-US" sz="1400" b="1"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Timer </a:t>
            </a:r>
          </a:p>
          <a:p>
            <a:pPr eaLnBrk="1" fontAlgn="auto" hangingPunct="1">
              <a:spcAft>
                <a:spcPts val="0"/>
              </a:spcAft>
              <a:buFont typeface="Wingdings" panose="05000000000000000000" pitchFamily="2" charset="2"/>
              <a:buChar char="ü"/>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The basic syntax consists of seven columns: Type, Path, Mode, UID, GID, Age, and Argument. </a:t>
            </a:r>
          </a:p>
          <a:p>
            <a:pPr marL="0" indent="0" eaLnBrk="1" fontAlgn="auto" hangingPunct="1">
              <a:spcAft>
                <a:spcPts val="0"/>
              </a:spcAft>
              <a:buFont typeface="Arial" panose="020B0604020202020204" pitchFamily="34" charset="0"/>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The following are some examples with explanations.</a:t>
            </a:r>
          </a:p>
          <a:p>
            <a:pPr eaLnBrk="1" fontAlgn="auto" hangingPunct="1">
              <a:spcAft>
                <a:spcPts val="0"/>
              </a:spcAft>
              <a:buFont typeface="Wingdings" panose="05000000000000000000" pitchFamily="2" charset="2"/>
              <a:buChar char="§"/>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 /run/</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/seats 0755 root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root</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eaLnBrk="1" fontAlgn="auto" hangingPunct="1">
              <a:spcAft>
                <a:spcPts val="0"/>
              </a:spcAft>
              <a:buFont typeface="Wingdings" panose="05000000000000000000" pitchFamily="2" charset="2"/>
              <a:buChar char="Ø"/>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 /home/student 0700 student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student</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1d</a:t>
            </a:r>
          </a:p>
          <a:p>
            <a:pPr eaLnBrk="1" fontAlgn="auto" hangingPunct="1">
              <a:spcAft>
                <a:spcPts val="0"/>
              </a:spcAft>
              <a:buFont typeface="Wingdings" panose="05000000000000000000" pitchFamily="2" charset="2"/>
              <a:buChar char="Ø"/>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 /run/</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fstablink</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root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root</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fstab</a:t>
            </a: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25604" name="Slide Number Placeholder 5">
            <a:extLst>
              <a:ext uri="{FF2B5EF4-FFF2-40B4-BE49-F238E27FC236}">
                <a16:creationId xmlns:a16="http://schemas.microsoft.com/office/drawing/2014/main" xmlns="" id="{9C8BC6C3-1480-4771-9A99-58191513A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DBE6F20-2B0F-421B-B336-CD3D551406B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FB26113-D695-43AD-9023-AB471908C33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32D5DFC-852C-4403-813B-01B2979A710E}"/>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A5EEEDC-D6B5-4960-8FC9-0550DA1D160D}"/>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2DA0ACD-28A5-4119-9370-EF7946FD5587}"/>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6" end="6"/>
                                            </p:txEl>
                                          </p:spTgt>
                                        </p:tgtEl>
                                        <p:attrNameLst>
                                          <p:attrName>style.visibility</p:attrName>
                                        </p:attrNameLst>
                                      </p:cBhvr>
                                      <p:to>
                                        <p:strVal val="visible"/>
                                      </p:to>
                                    </p:set>
                                    <p:animEffect transition="in" filter="fade">
                                      <p:cBhvr>
                                        <p:cTn id="12" dur="1000"/>
                                        <p:tgtEl>
                                          <p:spTgt spid="3077">
                                            <p:txEl>
                                              <p:pRg st="6" end="6"/>
                                            </p:txEl>
                                          </p:spTgt>
                                        </p:tgtEl>
                                      </p:cBhvr>
                                    </p:animEffect>
                                    <p:anim calcmode="lin" valueType="num">
                                      <p:cBhvr>
                                        <p:cTn id="13"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8" end="8"/>
                                            </p:txEl>
                                          </p:spTgt>
                                        </p:tgtEl>
                                        <p:attrNameLst>
                                          <p:attrName>style.visibility</p:attrName>
                                        </p:attrNameLst>
                                      </p:cBhvr>
                                      <p:to>
                                        <p:strVal val="visible"/>
                                      </p:to>
                                    </p:set>
                                    <p:animEffect transition="in" filter="fade">
                                      <p:cBhvr>
                                        <p:cTn id="17" dur="1000"/>
                                        <p:tgtEl>
                                          <p:spTgt spid="3077">
                                            <p:txEl>
                                              <p:pRg st="8" end="8"/>
                                            </p:txEl>
                                          </p:spTgt>
                                        </p:tgtEl>
                                      </p:cBhvr>
                                    </p:animEffect>
                                    <p:anim calcmode="lin" valueType="num">
                                      <p:cBhvr>
                                        <p:cTn id="18"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9" end="9"/>
                                            </p:txEl>
                                          </p:spTgt>
                                        </p:tgtEl>
                                        <p:attrNameLst>
                                          <p:attrName>style.visibility</p:attrName>
                                        </p:attrNameLst>
                                      </p:cBhvr>
                                      <p:to>
                                        <p:strVal val="visible"/>
                                      </p:to>
                                    </p:set>
                                    <p:animEffect transition="in" filter="fade">
                                      <p:cBhvr>
                                        <p:cTn id="22" dur="1000"/>
                                        <p:tgtEl>
                                          <p:spTgt spid="3077">
                                            <p:txEl>
                                              <p:pRg st="9" end="9"/>
                                            </p:txEl>
                                          </p:spTgt>
                                        </p:tgtEl>
                                      </p:cBhvr>
                                    </p:animEffect>
                                    <p:anim calcmode="lin" valueType="num">
                                      <p:cBhvr>
                                        <p:cTn id="2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10" end="10"/>
                                            </p:txEl>
                                          </p:spTgt>
                                        </p:tgtEl>
                                        <p:attrNameLst>
                                          <p:attrName>style.visibility</p:attrName>
                                        </p:attrNameLst>
                                      </p:cBhvr>
                                      <p:to>
                                        <p:strVal val="visible"/>
                                      </p:to>
                                    </p:set>
                                    <p:animEffect transition="in" filter="fade">
                                      <p:cBhvr>
                                        <p:cTn id="27" dur="1000"/>
                                        <p:tgtEl>
                                          <p:spTgt spid="3077">
                                            <p:txEl>
                                              <p:pRg st="10" end="10"/>
                                            </p:txEl>
                                          </p:spTgt>
                                        </p:tgtEl>
                                      </p:cBhvr>
                                    </p:animEffect>
                                    <p:anim calcmode="lin" valueType="num">
                                      <p:cBhvr>
                                        <p:cTn id="28"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CE22855-98EC-4F8C-A8C0-3C8376AB5DE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238461F4-A54E-41A1-B71D-162A7DB87880}"/>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Practice Lab Session</a:t>
            </a:r>
          </a:p>
          <a:p>
            <a:pPr eaLnBrk="1" fontAlgn="auto" hangingPunct="1">
              <a:spcAft>
                <a:spcPts val="0"/>
              </a:spcAft>
              <a:buFont typeface="Wingdings" panose="05000000000000000000" pitchFamily="2" charset="2"/>
              <a:buChar char="§"/>
              <a:defRPr/>
            </a:pPr>
            <a:endPar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Configure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to remove unused temporary files from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eaLnBrk="1" fontAlgn="auto" hangingPunct="1">
              <a:spcAft>
                <a:spcPts val="0"/>
              </a:spcAft>
              <a:buFont typeface="Wingdings" panose="05000000000000000000" pitchFamily="2" charset="2"/>
              <a:buChar char="§"/>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If a file in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has the same file name as a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then the file in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is used. If a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has the same file name as a file in either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or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then the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is used.</a:t>
            </a:r>
          </a:p>
        </p:txBody>
      </p:sp>
      <p:sp>
        <p:nvSpPr>
          <p:cNvPr id="26628" name="Slide Number Placeholder 5">
            <a:extLst>
              <a:ext uri="{FF2B5EF4-FFF2-40B4-BE49-F238E27FC236}">
                <a16:creationId xmlns:a16="http://schemas.microsoft.com/office/drawing/2014/main" xmlns="" id="{83906A1E-290F-4CB0-A0E1-B5D06801A5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7B3FDE6-5634-46E5-8E80-5DB96AC7E65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139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6B3F905B-484B-4724-8FCF-D99608A6D1B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1F6529C-468E-4C4A-AD24-DEC2E0E15A6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B9E511F-1941-46B3-AB01-3F0B94A7874F}"/>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BA3E7D8-65E8-43B1-A7ED-2561B96D1859}"/>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a:t>
            </a:fld>
            <a:endParaRPr lang="th-TH" altLang="en-US">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xmlns="" id="{9EB228A4-D577-44C5-B745-32C236DF598E}"/>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273293507"/>
      </p:ext>
    </p:extLst>
  </p:cSld>
  <p:clrMapOvr>
    <a:masterClrMapping/>
  </p:clrMapOvr>
  <p:transition spd="slow">
    <p:split orient="ver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D2B4678-B584-46D6-B5DC-0FDF1E69A83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F7930F8-16E9-47B0-916D-574947E1A867}"/>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Practice Lab Session</a:t>
            </a:r>
          </a:p>
          <a:p>
            <a:pPr eaLnBrk="1" fontAlgn="auto" hangingPunct="1">
              <a:spcAft>
                <a:spcPts val="0"/>
              </a:spcAft>
              <a:buFont typeface="Wingdings" panose="05000000000000000000" pitchFamily="2" charset="2"/>
              <a:buChar char="§"/>
              <a:defRPr/>
            </a:pPr>
            <a:endParaRPr lang="en-US" altLang="en-US" sz="16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Configure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systemd-tmpfiles</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to periodically purge files from another directory.</a:t>
            </a:r>
          </a:p>
          <a:p>
            <a:pPr eaLnBrk="1" fontAlgn="auto" hangingPunct="1">
              <a:spcAft>
                <a:spcPts val="0"/>
              </a:spcAft>
              <a:buFont typeface="Wingdings" panose="05000000000000000000" pitchFamily="2" charset="2"/>
              <a:buChar char="§"/>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If a file in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has the same file name as a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then the file in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is used. If a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has the same file name as a file in either /run/</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or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usr</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/lib/</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then the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tmpfiles.d</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is used.</a:t>
            </a:r>
          </a:p>
        </p:txBody>
      </p:sp>
      <p:sp>
        <p:nvSpPr>
          <p:cNvPr id="27652" name="Slide Number Placeholder 5">
            <a:extLst>
              <a:ext uri="{FF2B5EF4-FFF2-40B4-BE49-F238E27FC236}">
                <a16:creationId xmlns:a16="http://schemas.microsoft.com/office/drawing/2014/main" xmlns="" id="{74A628D0-6CEA-4764-8869-F0E2BF899B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105949F-AD01-4C30-BCF9-A53F6996001D}"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8D0C267-0188-41C5-A77A-14F10810EAC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73AB3A1D-7F18-40B5-B14A-F11CEC4654A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5E7702A-1E0E-43B2-8031-6F84D2ACDBCB}"/>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CC6C4C55-4FEE-415A-B1DA-3EDC90E5E81D}"/>
              </a:ext>
            </a:extLst>
          </p:cNvPr>
          <p:cNvSpPr/>
          <p:nvPr/>
        </p:nvSpPr>
        <p:spPr>
          <a:xfrm>
            <a:off x="1064238" y="1003909"/>
            <a:ext cx="365824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Scheduling Future Tasks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7CE5AB8-393A-479D-BC99-9648FCBDA7A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28675" name="Slide Number Placeholder 5">
            <a:extLst>
              <a:ext uri="{FF2B5EF4-FFF2-40B4-BE49-F238E27FC236}">
                <a16:creationId xmlns:a16="http://schemas.microsoft.com/office/drawing/2014/main" xmlns="" id="{E5E5E788-2138-410D-9EAD-1D9A823197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D9C7138-F9B4-4B5F-93D4-9CE1D0D2FD3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EAFF75F-7347-4D7A-9D68-816CC99C153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6DC8FADA-450F-4707-B96C-DB2C2FBBAB0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F75520E-A412-4425-A531-ADA8A7188A5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8AF171E7-8431-4A89-BE96-82ED8AA4ADF9}"/>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07A9B42A-7BA8-4823-A95C-CEEC367FDFA8}"/>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5B351375-B090-44D1-B187-ABC786211757}"/>
              </a:ext>
            </a:extLst>
          </p:cNvPr>
          <p:cNvSpPr/>
          <p:nvPr/>
        </p:nvSpPr>
        <p:spPr>
          <a:xfrm>
            <a:off x="1149078" y="1084505"/>
            <a:ext cx="384130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Adjusting Tuning Profiles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081522C9-F64A-4380-A71F-17C071F47DF1}"/>
              </a:ext>
            </a:extLst>
          </p:cNvPr>
          <p:cNvSpPr/>
          <p:nvPr/>
        </p:nvSpPr>
        <p:spPr>
          <a:xfrm>
            <a:off x="1446213" y="2108200"/>
            <a:ext cx="4038600" cy="1063625"/>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1600" dirty="0">
                <a:solidFill>
                  <a:schemeClr val="tx1"/>
                </a:solidFill>
              </a:rPr>
              <a:t>Optimize system performance by selecting a tuning profile managed by the tuned daemon.</a:t>
            </a:r>
            <a:endParaRPr lang="en-IN" sz="1600" dirty="0">
              <a:solidFill>
                <a:schemeClr val="tx1"/>
              </a:solidFill>
            </a:endParaRPr>
          </a:p>
          <a:p>
            <a:pPr algn="ctr">
              <a:defRPr/>
            </a:pPr>
            <a:endParaRPr lang="en-IN" sz="1400" dirty="0"/>
          </a:p>
        </p:txBody>
      </p:sp>
      <p:sp>
        <p:nvSpPr>
          <p:cNvPr id="13" name="Hexagon 12">
            <a:extLst>
              <a:ext uri="{FF2B5EF4-FFF2-40B4-BE49-F238E27FC236}">
                <a16:creationId xmlns:a16="http://schemas.microsoft.com/office/drawing/2014/main" xmlns="" id="{AB69D308-7354-458A-8B5A-B095B9492D08}"/>
              </a:ext>
            </a:extLst>
          </p:cNvPr>
          <p:cNvSpPr/>
          <p:nvPr/>
        </p:nvSpPr>
        <p:spPr>
          <a:xfrm>
            <a:off x="4686300" y="3257550"/>
            <a:ext cx="4010025" cy="1063625"/>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600" dirty="0">
                <a:solidFill>
                  <a:schemeClr val="tx1"/>
                </a:solidFill>
              </a:rPr>
              <a:t>Adjusting scheduling priority of processes. </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8EFBB9A-2ECF-4940-8B07-0EC103F2238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71EE2008-9EEE-42EC-B510-B83F84AB070E}"/>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System administrators can optimize the performance of a system by adjusting various device settings based on a variety of use case workloads. The tuned daemon applies tuning adjustments both statically and dynamically.</a:t>
            </a:r>
          </a:p>
          <a:p>
            <a:pPr eaLnBrk="1" fontAlgn="auto" hangingPunct="1">
              <a:spcAft>
                <a:spcPts val="0"/>
              </a:spcAft>
              <a:buFont typeface="Wingdings" panose="05000000000000000000" pitchFamily="2" charset="2"/>
              <a:buChar char="ü"/>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As a system administrator, you can use the Tuned application to optimize the performance profile of your system for a variety of use cases.</a:t>
            </a: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Tuned is a service that monitors your system and optimizes the performance under certain workloads. The core of Tuned are profiles, which tune your system for different use cases.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29700" name="Slide Number Placeholder 5">
            <a:extLst>
              <a:ext uri="{FF2B5EF4-FFF2-40B4-BE49-F238E27FC236}">
                <a16:creationId xmlns:a16="http://schemas.microsoft.com/office/drawing/2014/main" xmlns="" id="{0CE0F512-B6E1-4C67-B10F-03B729333B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469B6A5-D0CB-4BE3-92EC-B54EE59F545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52699B5-1CED-49BC-B345-BE1A847ACF7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BB22342F-BD14-42A4-B52B-53C9D9409D9F}"/>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000A4EC-DAAB-405C-9082-13148D697075}"/>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C4F50F16-4764-4737-8492-A72442AF7B4C}"/>
              </a:ext>
            </a:extLst>
          </p:cNvPr>
          <p:cNvSpPr/>
          <p:nvPr/>
        </p:nvSpPr>
        <p:spPr>
          <a:xfrm>
            <a:off x="1084729" y="1045805"/>
            <a:ext cx="384130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Adjusting Tuning Profiles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A64C4ED-41EE-41F4-A433-220EA9BE624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14AEF88-B302-40EE-A722-2DC8BB40DB25}"/>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For example, the hard drive is used heavily during startup and login, but is barely used later when the user might mainly work with applications such as web browsers or email clients. Similarly, the CPU and network devices are used differently at different times. Tuned monitors the activity of these components and reacts to the changes in their use.</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On a typical office workstation, the Ethernet network interface is inactive most of the time. Only a few emails go in and out or some web pages might be loaded. For those kinds of loads, the network interface does not have to run at full speed all the time, as it does by default. Tuned has a monitoring and tuning plug-in for network devices that can detect this low activity and then automatically lower the speed of that interface, typically resulting in a lower power usage.</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30724" name="Slide Number Placeholder 5">
            <a:extLst>
              <a:ext uri="{FF2B5EF4-FFF2-40B4-BE49-F238E27FC236}">
                <a16:creationId xmlns:a16="http://schemas.microsoft.com/office/drawing/2014/main" xmlns="" id="{91BB192D-A32B-4014-9A42-1F96B3ED9A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FA2B443-6839-4D0D-BF52-F0E4A058E2D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CBE183A-EE0A-4B70-980F-A80C3704070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DAD9244D-053E-4EDA-9967-44F49866509E}"/>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9FFD420-D2E3-475B-9DDB-176B4AE0175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C7CCB1A4-F4EF-4D3F-9B32-E0AFC28094B5}"/>
              </a:ext>
            </a:extLst>
          </p:cNvPr>
          <p:cNvSpPr/>
          <p:nvPr/>
        </p:nvSpPr>
        <p:spPr>
          <a:xfrm>
            <a:off x="1066800" y="1000251"/>
            <a:ext cx="384130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Adjusting Tuning Profiles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77E7AEC-9DFF-4D1D-82F0-C9AF63C86E1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327355BA-CC80-46B4-8CB9-5A7F45162FEF}"/>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31748" name="Slide Number Placeholder 5">
            <a:extLst>
              <a:ext uri="{FF2B5EF4-FFF2-40B4-BE49-F238E27FC236}">
                <a16:creationId xmlns:a16="http://schemas.microsoft.com/office/drawing/2014/main" xmlns="" id="{D84C2306-7E53-48A2-BC5A-F458A59E4B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78A1640-C4E6-4D63-A8C2-D0C11CEC522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33AA934A-CCC1-4D41-A8C6-FC68C6CD9A7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FA79914-5A57-4EAE-B2F9-53D4AEED4C16}"/>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52F8209-F70E-45B6-9832-7BA652FFC46C}"/>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D0513C9-4FC5-47A1-B353-916D6F6BE68D}"/>
              </a:ext>
            </a:extLst>
          </p:cNvPr>
          <p:cNvSpPr/>
          <p:nvPr/>
        </p:nvSpPr>
        <p:spPr>
          <a:xfrm>
            <a:off x="972707" y="1003909"/>
            <a:ext cx="384130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Adjusting Tuning Profiles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4" name="Picture 3">
            <a:extLst>
              <a:ext uri="{FF2B5EF4-FFF2-40B4-BE49-F238E27FC236}">
                <a16:creationId xmlns:a16="http://schemas.microsoft.com/office/drawing/2014/main" xmlns="" id="{5B94A758-FFE1-4B4A-94F2-D5DF7E292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1627188"/>
            <a:ext cx="628173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735E62C5-15DC-47F1-8CF9-32D9E79E7DB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8D1DC1BD-69E0-4E67-A8D5-41AE3A3382EA}"/>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32772" name="Slide Number Placeholder 5">
            <a:extLst>
              <a:ext uri="{FF2B5EF4-FFF2-40B4-BE49-F238E27FC236}">
                <a16:creationId xmlns:a16="http://schemas.microsoft.com/office/drawing/2014/main" xmlns="" id="{9690D8A1-F814-43FB-B0B2-F6D013D69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E4C203F-3E92-4633-9378-FBCDE448F2E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7FC18E5-5D3C-458D-8903-D206AF5AAB9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A957C62-2988-47C8-926C-4985EE13401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3A91EA7-827F-4943-947E-AC4A9AE7A465}"/>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8BA75D1-55BC-435E-B842-E978157045BD}"/>
              </a:ext>
            </a:extLst>
          </p:cNvPr>
          <p:cNvSpPr/>
          <p:nvPr/>
        </p:nvSpPr>
        <p:spPr>
          <a:xfrm>
            <a:off x="1066799" y="1087062"/>
            <a:ext cx="6707187" cy="369332"/>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a:spAutoFit/>
          </a:bodyPr>
          <a:lstStyle/>
          <a:p>
            <a:pPr algn="ctr">
              <a:defRPr/>
            </a:pP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Tuning Profiles Distributed with Red Hat Enterprise Linux 8 </a:t>
            </a:r>
            <a:endParaRPr lang="en-I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5" name="Picture 4">
            <a:extLst>
              <a:ext uri="{FF2B5EF4-FFF2-40B4-BE49-F238E27FC236}">
                <a16:creationId xmlns:a16="http://schemas.microsoft.com/office/drawing/2014/main" xmlns="" id="{221C5E5F-3E81-4210-8800-E07800F9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60525"/>
            <a:ext cx="73977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5683A28-67CF-4EE7-9B9C-514C0F47273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EBEF9258-35F5-4887-9290-473608B60A90}"/>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8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8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2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Lab Session</a:t>
            </a:r>
          </a:p>
          <a:p>
            <a:pPr marL="0" indent="0" eaLnBrk="1" fontAlgn="auto" hangingPunct="1">
              <a:spcAft>
                <a:spcPts val="0"/>
              </a:spcAft>
              <a:buFont typeface="Arial" panose="020B0604020202020204" pitchFamily="34" charset="0"/>
              <a:buNone/>
              <a:defRPr/>
            </a:pPr>
            <a:endParaRPr lang="en-US" altLang="en-US" sz="2400" b="1"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Tune a server’s performance by activating the tuned service and apply a tuning profile to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powersave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t>
            </a:r>
          </a:p>
        </p:txBody>
      </p:sp>
      <p:sp>
        <p:nvSpPr>
          <p:cNvPr id="33796" name="Slide Number Placeholder 5">
            <a:extLst>
              <a:ext uri="{FF2B5EF4-FFF2-40B4-BE49-F238E27FC236}">
                <a16:creationId xmlns:a16="http://schemas.microsoft.com/office/drawing/2014/main" xmlns="" id="{B9068246-90A5-4DBA-A8F4-CE7F45B3EA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A6ACB33-A7FD-4290-B896-5F7F4E8DD8C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6FDE1C0C-3844-439A-B499-DBC8C6584F6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E1C9079-4DDB-4E54-BE9C-F173BCCA44E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29342DF-5C92-4E31-BD6F-1ECE6A733B45}"/>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57CA9F5-FB84-4EC1-9144-FDF1A13C4CF9}"/>
              </a:ext>
            </a:extLst>
          </p:cNvPr>
          <p:cNvSpPr/>
          <p:nvPr/>
        </p:nvSpPr>
        <p:spPr>
          <a:xfrm>
            <a:off x="1066800" y="1000251"/>
            <a:ext cx="384130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Adjusting Tuning Profiles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8158B92-73FF-4FE0-9833-8AA20245267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FBF24FEF-D335-404A-989A-D22A727F6EE5}"/>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latin typeface="Segoe UI" panose="020B0502040204020203" pitchFamily="34" charset="0"/>
                <a:cs typeface="Segoe UI" panose="020B0502040204020203" pitchFamily="34" charset="0"/>
              </a:rPr>
              <a:t>Modern computer systems range from low-end systems that have single CPUs that can only execute a single instruction at any instance of time, to high-performing supercomputers with hundreds of CPUs each and dozens or even hundreds of processing cores on each CPU , allowing the execution of huge numbers of instructions in parallel. All these systems still have one thing in common: the need to run more process threads than they have CPUs.</a:t>
            </a:r>
          </a:p>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ln w="0"/>
                <a:solidFill>
                  <a:schemeClr val="tx1"/>
                </a:solidFill>
                <a:latin typeface="Segoe UI" panose="020B0502040204020203" pitchFamily="34" charset="0"/>
                <a:cs typeface="Segoe UI" panose="020B0502040204020203" pitchFamily="34" charset="0"/>
              </a:rPr>
              <a:t>Linux and other operating systems run more processes than there are processing units using a technique called time-slicing or multitasking .  </a:t>
            </a:r>
          </a:p>
        </p:txBody>
      </p:sp>
      <p:sp>
        <p:nvSpPr>
          <p:cNvPr id="34820" name="Slide Number Placeholder 5">
            <a:extLst>
              <a:ext uri="{FF2B5EF4-FFF2-40B4-BE49-F238E27FC236}">
                <a16:creationId xmlns:a16="http://schemas.microsoft.com/office/drawing/2014/main" xmlns="" id="{6635E44C-FD61-407E-8DAB-9C06A083D22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35631F2-B74A-4509-97EC-64251F6F0AB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CC9E64F-CFC8-48E2-A2E7-5F350478AFF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18CA538-A3C6-42EA-AA0F-B72D69E8A61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3DD42F7-07CD-41D2-9075-9EE87871BA8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0A7A63E-BAF7-4B0A-BF87-37784DBDC3C0}"/>
              </a:ext>
            </a:extLst>
          </p:cNvPr>
          <p:cNvSpPr/>
          <p:nvPr/>
        </p:nvSpPr>
        <p:spPr>
          <a:xfrm>
            <a:off x="1066800" y="1060530"/>
            <a:ext cx="637103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Process Scheduling and Multitasking</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E8B5B71-3F82-451F-9AE7-128D94A72A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pic>
        <p:nvPicPr>
          <p:cNvPr id="35843" name="Content Placeholder 5">
            <a:extLst>
              <a:ext uri="{FF2B5EF4-FFF2-40B4-BE49-F238E27FC236}">
                <a16:creationId xmlns:a16="http://schemas.microsoft.com/office/drawing/2014/main" xmlns="" id="{CFDBEE8A-AFDD-4C32-B411-D3253D8DB0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5450" y="984250"/>
            <a:ext cx="6210300" cy="3492500"/>
          </a:xfrm>
        </p:spPr>
      </p:pic>
      <p:sp>
        <p:nvSpPr>
          <p:cNvPr id="35844" name="Slide Number Placeholder 5">
            <a:extLst>
              <a:ext uri="{FF2B5EF4-FFF2-40B4-BE49-F238E27FC236}">
                <a16:creationId xmlns:a16="http://schemas.microsoft.com/office/drawing/2014/main" xmlns="" id="{59A635B7-B3F7-4EC2-AC05-33F730E334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58C1678-C925-46FF-8A51-0827C6AA8EE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CEF1345-1941-4D9E-B91C-9441B257CF1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1D45C7B-F452-4627-9378-677413F05D45}"/>
              </a:ext>
            </a:extLst>
          </p:cNvPr>
          <p:cNvPicPr>
            <a:picLocks noChangeAspect="1"/>
          </p:cNvPicPr>
          <p:nvPr/>
        </p:nvPicPr>
        <p:blipFill>
          <a:blip r:embed="rId3"/>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032EF6EE-B90D-47A2-B920-15EE20375737}"/>
              </a:ext>
            </a:extLst>
          </p:cNvPr>
          <p:cNvPicPr>
            <a:picLocks noChangeAspect="1"/>
          </p:cNvPicPr>
          <p:nvPr/>
        </p:nvPicPr>
        <p:blipFill>
          <a:blip r:embed="rId4"/>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split orient="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F05C3ED-DEE9-4974-812D-32EA5F05992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1AFC6D66-DB67-42F1-B28C-3B5A9ED441C9}"/>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latin typeface="Segoe UI" panose="020B0502040204020203" pitchFamily="34" charset="0"/>
                <a:cs typeface="Segoe UI" panose="020B0502040204020203" pitchFamily="34" charset="0"/>
              </a:rPr>
              <a:t>Relative Priorities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Different processes have different levels of importance. The process scheduler can be configured to use different scheduling policies for different processes. The scheduling policy used for most processes running on a regular system is called SCHED_OTHER (also called SCHED_NORMAL ), but other policies exist for various workload needs.</a:t>
            </a:r>
          </a:p>
          <a:p>
            <a:pPr eaLnBrk="1" fontAlgn="auto" hangingPunct="1">
              <a:spcAft>
                <a:spcPts val="0"/>
              </a:spcAft>
              <a:buFont typeface="Wingdings" panose="05000000000000000000" pitchFamily="2" charset="2"/>
              <a:buChar char="Ø"/>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Since not all processes are equally important, processes running with the SCHED_NORMAL policy can be given a relative priority. This priority is called the nice value of a process, which are organized as 40 different levels of niceness for any process.</a:t>
            </a:r>
          </a:p>
          <a:p>
            <a:pPr eaLnBrk="1" fontAlgn="auto" hangingPunct="1">
              <a:spcAft>
                <a:spcPts val="0"/>
              </a:spcAft>
              <a:buFont typeface="Wingdings" panose="05000000000000000000" pitchFamily="2" charset="2"/>
              <a:buChar char="Ø"/>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36868" name="Slide Number Placeholder 5">
            <a:extLst>
              <a:ext uri="{FF2B5EF4-FFF2-40B4-BE49-F238E27FC236}">
                <a16:creationId xmlns:a16="http://schemas.microsoft.com/office/drawing/2014/main" xmlns="" id="{1CB7B17B-960A-4FA7-A3AD-F847EAA1FAB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8EFE6ABA-D45E-424D-BDC2-DD4009D66BF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149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2C986F5-A602-4F10-B197-B43AAFCF294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9DBC563-D0C1-4271-804A-3B33A8732F70}"/>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94E706A-DBCC-4C57-A05F-F2E55AF3205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32DE97B-E7F2-494B-B13F-6497A6D872AF}"/>
              </a:ext>
            </a:extLst>
          </p:cNvPr>
          <p:cNvSpPr/>
          <p:nvPr/>
        </p:nvSpPr>
        <p:spPr>
          <a:xfrm>
            <a:off x="1066800" y="1060530"/>
            <a:ext cx="637103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Process Scheduling and Multitasking</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799" y="227013"/>
            <a:ext cx="7616825" cy="523220"/>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xmlns="" id="{D84925D0-1BC5-4F2B-BC84-FA2A078E2264}"/>
              </a:ext>
            </a:extLst>
          </p:cNvPr>
          <p:cNvPicPr>
            <a:picLocks noChangeAspect="1"/>
          </p:cNvPicPr>
          <p:nvPr/>
        </p:nvPicPr>
        <p:blipFill>
          <a:blip r:embed="rId2"/>
          <a:stretch>
            <a:fillRect/>
          </a:stretch>
        </p:blipFill>
        <p:spPr>
          <a:xfrm>
            <a:off x="1155700" y="1771934"/>
            <a:ext cx="7467600" cy="2367229"/>
          </a:xfrm>
          <a:prstGeom prst="rect">
            <a:avLst/>
          </a:prstGeom>
        </p:spPr>
      </p:pic>
    </p:spTree>
    <p:extLst>
      <p:ext uri="{BB962C8B-B14F-4D97-AF65-F5344CB8AC3E}">
        <p14:creationId xmlns:p14="http://schemas.microsoft.com/office/powerpoint/2010/main" val="3820130910"/>
      </p:ext>
    </p:extLst>
  </p:cSld>
  <p:clrMapOvr>
    <a:masterClrMapping/>
  </p:clrMapOvr>
  <p:transition spd="slow">
    <p:split orient="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ECCE94E-25CD-4543-B406-78B3B1ED8CD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7157FED5-0054-4208-B1EE-81A40B5C5C69}"/>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latin typeface="Segoe UI" panose="020B0502040204020203" pitchFamily="34" charset="0"/>
                <a:cs typeface="Segoe UI" panose="020B0502040204020203" pitchFamily="34" charset="0"/>
              </a:rPr>
              <a:t>Relative Priorities</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The nice level values range from -20 (highest priority) to 19 (lowest priority). By default, processes inherit their nice level from their parent, which is usually 0. Higher nice levels indicate less priority (the process easily gives up its CPU usage), while lower nice levels indicate a higher priority (the process is less inclined to give up the CPU). </a:t>
            </a:r>
          </a:p>
        </p:txBody>
      </p:sp>
      <p:sp>
        <p:nvSpPr>
          <p:cNvPr id="37892" name="Slide Number Placeholder 5">
            <a:extLst>
              <a:ext uri="{FF2B5EF4-FFF2-40B4-BE49-F238E27FC236}">
                <a16:creationId xmlns:a16="http://schemas.microsoft.com/office/drawing/2014/main" xmlns="" id="{837F2EFE-1EE6-4D04-A8D9-79C92B60109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A691751-DF3D-48F1-B807-0100699AF29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322F65D-8857-4610-BBFB-63FF7EDCCBE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60CA1B8-6CD7-4AB5-B6C0-49D64E262C6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F39699E-CDFF-4EBD-9332-03DC02BDA06E}"/>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F9D04BA-F333-4AC3-9994-7810621EE1D0}"/>
              </a:ext>
            </a:extLst>
          </p:cNvPr>
          <p:cNvSpPr/>
          <p:nvPr/>
        </p:nvSpPr>
        <p:spPr>
          <a:xfrm>
            <a:off x="1066800" y="1060530"/>
            <a:ext cx="637103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Process Scheduling and Multitasking</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8651936-A304-4682-AA01-6AAD3FCFFC3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BDDAA0AE-05A6-413C-88D1-76EC319EB533}"/>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latin typeface="Segoe UI" panose="020B0502040204020203" pitchFamily="34" charset="0"/>
                <a:cs typeface="Segoe UI" panose="020B0502040204020203" pitchFamily="34" charset="0"/>
              </a:rPr>
              <a:t>Lab Session</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In this exercise, we will adjust the scheduling priority of processes with the nice and renice commands and observe the effects this has on process execution.</a:t>
            </a:r>
          </a:p>
        </p:txBody>
      </p:sp>
      <p:sp>
        <p:nvSpPr>
          <p:cNvPr id="38916" name="Slide Number Placeholder 5">
            <a:extLst>
              <a:ext uri="{FF2B5EF4-FFF2-40B4-BE49-F238E27FC236}">
                <a16:creationId xmlns:a16="http://schemas.microsoft.com/office/drawing/2014/main" xmlns="" id="{B43C5772-AFC0-4827-9409-88FC44E325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E5D1F9E-B072-4685-A5A7-BB3850549E7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357F3A4-BFF3-40DC-9B46-10B3F96C3C2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BAC0D59-2CE2-4BF9-B823-4740D80E2A4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EAED6D3-3AC6-472D-BCFB-1B1507A5D3AE}"/>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DE9CEAD-44D1-4A61-87CF-A7DC1DAF51F7}"/>
              </a:ext>
            </a:extLst>
          </p:cNvPr>
          <p:cNvSpPr/>
          <p:nvPr/>
        </p:nvSpPr>
        <p:spPr>
          <a:xfrm>
            <a:off x="1066800" y="1060530"/>
            <a:ext cx="637103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Process Scheduling and Multitasking</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2B4238F-EDE5-4EA3-853B-175BDEF5F5E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9939" name="Slide Number Placeholder 5">
            <a:extLst>
              <a:ext uri="{FF2B5EF4-FFF2-40B4-BE49-F238E27FC236}">
                <a16:creationId xmlns:a16="http://schemas.microsoft.com/office/drawing/2014/main" xmlns="" id="{1EC466EA-0BB8-4138-AD46-E2A0FF37C9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03E61B1-ACAF-4F7F-8628-2B40FB3D102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4C28208-CA93-4591-9D3E-1312EFE3F18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945688B-0330-4F07-A330-66FD803A8B83}"/>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C2D3D62C-6A95-4AD4-AA2E-3FA494C0B20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8F461AD0-522B-46A9-B6D4-31E3164557B2}"/>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ADBF94E1-7564-4ED7-92EC-1DEF019B645C}"/>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FC643086-E0DA-4F86-87D5-0DA744172224}"/>
              </a:ext>
            </a:extLst>
          </p:cNvPr>
          <p:cNvSpPr/>
          <p:nvPr/>
        </p:nvSpPr>
        <p:spPr>
          <a:xfrm>
            <a:off x="1158043" y="1062909"/>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36557849-A6D4-4B4C-A009-99414B1BB44C}"/>
              </a:ext>
            </a:extLst>
          </p:cNvPr>
          <p:cNvSpPr/>
          <p:nvPr/>
        </p:nvSpPr>
        <p:spPr>
          <a:xfrm>
            <a:off x="1374775" y="2097088"/>
            <a:ext cx="2363788" cy="1127125"/>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IN" sz="1400" dirty="0">
                <a:solidFill>
                  <a:schemeClr val="tx1"/>
                </a:solidFill>
              </a:rPr>
              <a:t>Describe ACLs, view and Interpret ACLs with ls and </a:t>
            </a:r>
            <a:r>
              <a:rPr lang="en-IN" sz="1400" dirty="0" err="1">
                <a:solidFill>
                  <a:schemeClr val="tx1"/>
                </a:solidFill>
              </a:rPr>
              <a:t>getfacl</a:t>
            </a:r>
            <a:r>
              <a:rPr lang="en-IN" sz="1400" dirty="0">
                <a:solidFill>
                  <a:schemeClr val="tx1"/>
                </a:solidFill>
              </a:rPr>
              <a:t> </a:t>
            </a:r>
          </a:p>
        </p:txBody>
      </p:sp>
      <p:sp>
        <p:nvSpPr>
          <p:cNvPr id="13" name="Hexagon 12">
            <a:extLst>
              <a:ext uri="{FF2B5EF4-FFF2-40B4-BE49-F238E27FC236}">
                <a16:creationId xmlns:a16="http://schemas.microsoft.com/office/drawing/2014/main" xmlns="" id="{B449583F-50D8-4DC2-986D-9557A114C99C}"/>
              </a:ext>
            </a:extLst>
          </p:cNvPr>
          <p:cNvSpPr/>
          <p:nvPr/>
        </p:nvSpPr>
        <p:spPr>
          <a:xfrm>
            <a:off x="4394200" y="2057400"/>
            <a:ext cx="2328863" cy="1128713"/>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400" dirty="0">
                <a:solidFill>
                  <a:schemeClr val="tx1"/>
                </a:solidFill>
              </a:rPr>
              <a:t>Set and remove ACLs on files </a:t>
            </a:r>
          </a:p>
        </p:txBody>
      </p:sp>
      <p:sp>
        <p:nvSpPr>
          <p:cNvPr id="14" name="Hexagon 13">
            <a:extLst>
              <a:ext uri="{FF2B5EF4-FFF2-40B4-BE49-F238E27FC236}">
                <a16:creationId xmlns:a16="http://schemas.microsoft.com/office/drawing/2014/main" xmlns="" id="{4D7794C0-6C86-4913-992A-7A00825B8216}"/>
              </a:ext>
            </a:extLst>
          </p:cNvPr>
          <p:cNvSpPr/>
          <p:nvPr/>
        </p:nvSpPr>
        <p:spPr>
          <a:xfrm>
            <a:off x="1403350" y="3306763"/>
            <a:ext cx="2363788" cy="1063625"/>
          </a:xfrm>
          <a:prstGeom prst="hexago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dirty="0">
                <a:solidFill>
                  <a:schemeClr val="bg1"/>
                </a:solidFill>
              </a:rPr>
              <a:t>Describe the ACL mask and ACL permissions</a:t>
            </a:r>
          </a:p>
        </p:txBody>
      </p:sp>
      <p:sp>
        <p:nvSpPr>
          <p:cNvPr id="16" name="Hexagon 15">
            <a:extLst>
              <a:ext uri="{FF2B5EF4-FFF2-40B4-BE49-F238E27FC236}">
                <a16:creationId xmlns:a16="http://schemas.microsoft.com/office/drawing/2014/main" xmlns="" id="{75CC3187-7786-44BA-A3F9-3721AA82DCC8}"/>
              </a:ext>
            </a:extLst>
          </p:cNvPr>
          <p:cNvSpPr/>
          <p:nvPr/>
        </p:nvSpPr>
        <p:spPr>
          <a:xfrm>
            <a:off x="4394200" y="3243263"/>
            <a:ext cx="2328863" cy="11271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Identify where Red Hat Enterprise Linux uses ACLs by default. </a:t>
            </a:r>
            <a:endParaRPr lang="en-IN" sz="1400" dirty="0">
              <a:solidFill>
                <a:schemeClr val="tx1"/>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5EC6373-95CD-4E3A-9EF9-96D1AD01DB9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337914EA-1B0D-4A17-9652-B55A4C21D8CA}"/>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latin typeface="Segoe UI" panose="020B0502040204020203" pitchFamily="34" charset="0"/>
                <a:cs typeface="Segoe UI" panose="020B0502040204020203" pitchFamily="34" charset="0"/>
              </a:rPr>
              <a:t>Access Control List Concepts </a:t>
            </a:r>
            <a:endParaRPr lang="en-US" altLang="en-US" sz="14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Standard Linux file permissions are satisfactory when files are used by only a single owner, and a single designated group of people. However, some use cases require that files are accessed with different file permission sets by multiple named users and groups. Access Control Lists (ACLs) provide this function. </a:t>
            </a:r>
          </a:p>
          <a:p>
            <a:pPr eaLnBrk="1" fontAlgn="auto" hangingPunct="1">
              <a:spcAft>
                <a:spcPts val="0"/>
              </a:spcAft>
              <a:buFont typeface="Wingdings" panose="05000000000000000000" pitchFamily="2" charset="2"/>
              <a:buChar char="Ø"/>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With ACLs, you can grant permissions to multiple users and groups, identified by user name, group name, UID, or GID, using the same permission flags used with regular file permissions: read, write, and execute.</a:t>
            </a:r>
          </a:p>
        </p:txBody>
      </p:sp>
      <p:sp>
        <p:nvSpPr>
          <p:cNvPr id="40964" name="Slide Number Placeholder 5">
            <a:extLst>
              <a:ext uri="{FF2B5EF4-FFF2-40B4-BE49-F238E27FC236}">
                <a16:creationId xmlns:a16="http://schemas.microsoft.com/office/drawing/2014/main" xmlns="" id="{42607A7B-1571-4166-82B8-6C313C49B2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08450A9-996A-4614-913A-64245ED7B73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BA67C5A-EC26-4267-9958-303DB2EA1AE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FB95F86-25E4-48E1-9D90-E231E094CC4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85D790B-23F1-430F-A23C-48D01E426817}"/>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64F71B1-3E31-42D1-9585-26438EF16C52}"/>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D284080-E56B-4248-8DAC-571D9D6F658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1A70388B-3854-4BCB-B6DA-E59E70AE9956}"/>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b="1" dirty="0">
              <a:ln w="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b="1" dirty="0">
                <a:ln w="0"/>
                <a:solidFill>
                  <a:schemeClr val="tx1"/>
                </a:solidFill>
                <a:latin typeface="Segoe UI" panose="020B0502040204020203" pitchFamily="34" charset="0"/>
                <a:cs typeface="Segoe UI" panose="020B0502040204020203" pitchFamily="34" charset="0"/>
              </a:rPr>
              <a:t>Access Control List Concepts </a:t>
            </a:r>
            <a:endParaRPr lang="en-US" altLang="en-US" sz="1200" dirty="0">
              <a:ln w="0"/>
              <a:solidFill>
                <a:schemeClr val="tx1"/>
              </a:solidFill>
              <a:latin typeface="Segoe UI" panose="020B0502040204020203" pitchFamily="34" charset="0"/>
              <a:cs typeface="Segoe UI" panose="020B0502040204020203" pitchFamily="34" charset="0"/>
            </a:endParaRPr>
          </a:p>
          <a:p>
            <a:pPr>
              <a:buFont typeface="Wingdings" panose="05000000000000000000" pitchFamily="2" charset="2"/>
              <a:buChar char="Ø"/>
              <a:defRPr/>
            </a:pPr>
            <a:r>
              <a:rPr lang="en-US" sz="1400" dirty="0">
                <a:latin typeface="Segoe UI" panose="020B0502040204020203" pitchFamily="34" charset="0"/>
                <a:cs typeface="Segoe UI" panose="020B0502040204020203" pitchFamily="34" charset="0"/>
              </a:rPr>
              <a:t>First let us understand the purpose of each permission on files and directories</a:t>
            </a:r>
          </a:p>
          <a:p>
            <a:pPr>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a:defRPr/>
            </a:pPr>
            <a:r>
              <a:rPr lang="en-US" sz="1100" b="1" dirty="0">
                <a:latin typeface="Segoe UI" panose="020B0502040204020203" pitchFamily="34" charset="0"/>
                <a:cs typeface="Segoe UI" panose="020B0502040204020203" pitchFamily="34" charset="0"/>
              </a:rPr>
              <a:t>Files –</a:t>
            </a:r>
            <a:endParaRPr lang="en-US" sz="1100" dirty="0">
              <a:latin typeface="Segoe UI" panose="020B0502040204020203" pitchFamily="34" charset="0"/>
              <a:cs typeface="Segoe UI" panose="020B0502040204020203" pitchFamily="34" charset="0"/>
            </a:endParaRPr>
          </a:p>
          <a:p>
            <a:pPr>
              <a:defRPr/>
            </a:pPr>
            <a:r>
              <a:rPr lang="en-US" sz="1100" dirty="0">
                <a:latin typeface="Segoe UI" panose="020B0502040204020203" pitchFamily="34" charset="0"/>
                <a:cs typeface="Segoe UI" panose="020B0502040204020203" pitchFamily="34" charset="0"/>
              </a:rPr>
              <a:t>r (read) – The contents of the file can be viewed</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w (write) – The file can be edited and new content can be inserted</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x (execute) – The file can be executed</a:t>
            </a:r>
          </a:p>
          <a:p>
            <a:pPr>
              <a:defRPr/>
            </a:pPr>
            <a:r>
              <a:rPr lang="en-US" sz="1100" b="1" dirty="0">
                <a:latin typeface="Segoe UI" panose="020B0502040204020203" pitchFamily="34" charset="0"/>
                <a:cs typeface="Segoe UI" panose="020B0502040204020203" pitchFamily="34" charset="0"/>
              </a:rPr>
              <a:t>Directories –</a:t>
            </a:r>
            <a:endParaRPr lang="en-US" sz="1100" dirty="0">
              <a:latin typeface="Segoe UI" panose="020B0502040204020203" pitchFamily="34" charset="0"/>
              <a:cs typeface="Segoe UI" panose="020B0502040204020203" pitchFamily="34" charset="0"/>
            </a:endParaRPr>
          </a:p>
          <a:p>
            <a:pPr>
              <a:defRPr/>
            </a:pPr>
            <a:r>
              <a:rPr lang="en-US" sz="1100" dirty="0">
                <a:latin typeface="Segoe UI" panose="020B0502040204020203" pitchFamily="34" charset="0"/>
                <a:cs typeface="Segoe UI" panose="020B0502040204020203" pitchFamily="34" charset="0"/>
              </a:rPr>
              <a:t>r (read) – The contents of the directory can be viewed with the “ls” command</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w (write) – New file can be created inside the directory and existing files can be deleted</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x (execute) – The user with this permission can change directory (cd) into this directory</a:t>
            </a:r>
          </a:p>
          <a:p>
            <a:pPr marL="0" indent="0" eaLnBrk="1" fontAlgn="auto" hangingPunct="1">
              <a:spcAft>
                <a:spcPts val="0"/>
              </a:spcAft>
              <a:buFont typeface="Arial" panose="020B0604020202020204" pitchFamily="34" charset="0"/>
              <a:buNone/>
              <a:defRPr/>
            </a:pPr>
            <a:endParaRPr lang="en-US" altLang="en-US" sz="1200" dirty="0">
              <a:latin typeface="Segoe UI" panose="020B0502040204020203" pitchFamily="34" charset="0"/>
              <a:cs typeface="Segoe UI" panose="020B0502040204020203" pitchFamily="34" charset="0"/>
            </a:endParaRPr>
          </a:p>
        </p:txBody>
      </p:sp>
      <p:sp>
        <p:nvSpPr>
          <p:cNvPr id="41988" name="Slide Number Placeholder 5">
            <a:extLst>
              <a:ext uri="{FF2B5EF4-FFF2-40B4-BE49-F238E27FC236}">
                <a16:creationId xmlns:a16="http://schemas.microsoft.com/office/drawing/2014/main" xmlns="" id="{A3C8D884-3EE0-453F-9DD8-F329D1B7B9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BB1BF26-5E76-4A93-92E7-31AEF661886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2E58DEB-8194-426B-B9E6-C320B3569F40}"/>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FE69068-DD21-424D-878A-4E9441C3D856}"/>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EF9CAC95-139C-44DC-892F-FDED40CF2AE4}"/>
              </a:ext>
            </a:extLst>
          </p:cNvPr>
          <p:cNvPicPr>
            <a:picLocks noChangeAspect="1"/>
          </p:cNvPicPr>
          <p:nvPr/>
        </p:nvPicPr>
        <p:blipFill>
          <a:blip r:embed="rId3"/>
          <a:stretch>
            <a:fillRect/>
          </a:stretch>
        </p:blipFill>
        <p:spPr>
          <a:xfrm>
            <a:off x="1447800" y="4687969"/>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C805CE2-DB56-4EBF-BCEB-197C4C5B9847}"/>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6" end="6"/>
                                            </p:txEl>
                                          </p:spTgt>
                                        </p:tgtEl>
                                        <p:attrNameLst>
                                          <p:attrName>style.visibility</p:attrName>
                                        </p:attrNameLst>
                                      </p:cBhvr>
                                      <p:to>
                                        <p:strVal val="visible"/>
                                      </p:to>
                                    </p:set>
                                    <p:animEffect transition="in" filter="fade">
                                      <p:cBhvr>
                                        <p:cTn id="14" dur="1000"/>
                                        <p:tgtEl>
                                          <p:spTgt spid="3077">
                                            <p:txEl>
                                              <p:pRg st="6" end="6"/>
                                            </p:txEl>
                                          </p:spTgt>
                                        </p:tgtEl>
                                      </p:cBhvr>
                                    </p:animEffect>
                                    <p:anim calcmode="lin" valueType="num">
                                      <p:cBhvr>
                                        <p:cTn id="15"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Effect transition="in" filter="fade">
                                      <p:cBhvr>
                                        <p:cTn id="19" dur="1000"/>
                                        <p:tgtEl>
                                          <p:spTgt spid="3077">
                                            <p:txEl>
                                              <p:pRg st="7" end="7"/>
                                            </p:txEl>
                                          </p:spTgt>
                                        </p:tgtEl>
                                      </p:cBhvr>
                                    </p:animEffect>
                                    <p:anim calcmode="lin" valueType="num">
                                      <p:cBhvr>
                                        <p:cTn id="20"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8" end="8"/>
                                            </p:txEl>
                                          </p:spTgt>
                                        </p:tgtEl>
                                        <p:attrNameLst>
                                          <p:attrName>style.visibility</p:attrName>
                                        </p:attrNameLst>
                                      </p:cBhvr>
                                      <p:to>
                                        <p:strVal val="visible"/>
                                      </p:to>
                                    </p:set>
                                    <p:animEffect transition="in" filter="fade">
                                      <p:cBhvr>
                                        <p:cTn id="24" dur="1000"/>
                                        <p:tgtEl>
                                          <p:spTgt spid="3077">
                                            <p:txEl>
                                              <p:pRg st="8" end="8"/>
                                            </p:txEl>
                                          </p:spTgt>
                                        </p:tgtEl>
                                      </p:cBhvr>
                                    </p:animEffect>
                                    <p:anim calcmode="lin" valueType="num">
                                      <p:cBhvr>
                                        <p:cTn id="25"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77">
                                            <p:txEl>
                                              <p:pRg st="9" end="9"/>
                                            </p:txEl>
                                          </p:spTgt>
                                        </p:tgtEl>
                                        <p:attrNameLst>
                                          <p:attrName>style.visibility</p:attrName>
                                        </p:attrNameLst>
                                      </p:cBhvr>
                                      <p:to>
                                        <p:strVal val="visible"/>
                                      </p:to>
                                    </p:set>
                                    <p:animEffect transition="in" filter="fade">
                                      <p:cBhvr>
                                        <p:cTn id="29" dur="1000"/>
                                        <p:tgtEl>
                                          <p:spTgt spid="3077">
                                            <p:txEl>
                                              <p:pRg st="9" end="9"/>
                                            </p:txEl>
                                          </p:spTgt>
                                        </p:tgtEl>
                                      </p:cBhvr>
                                    </p:animEffect>
                                    <p:anim calcmode="lin" valueType="num">
                                      <p:cBhvr>
                                        <p:cTn id="30"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1"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1B235AE-7915-4C16-8DBA-F5334302C3C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2E30073-159F-4E01-A5A6-19549762146B}"/>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sz="14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sz="1400" b="1" dirty="0">
                <a:latin typeface="Segoe UI" panose="020B0502040204020203" pitchFamily="34" charset="0"/>
                <a:cs typeface="Segoe UI" panose="020B0502040204020203" pitchFamily="34" charset="0"/>
              </a:rPr>
              <a:t>To view the access control list of a file/directory, use the </a:t>
            </a:r>
            <a:r>
              <a:rPr lang="en-US" sz="1400" b="1" dirty="0" err="1">
                <a:latin typeface="Segoe UI" panose="020B0502040204020203" pitchFamily="34" charset="0"/>
                <a:cs typeface="Segoe UI" panose="020B0502040204020203" pitchFamily="34" charset="0"/>
              </a:rPr>
              <a:t>getfacl</a:t>
            </a:r>
            <a:r>
              <a:rPr lang="en-US" sz="1400" b="1" dirty="0">
                <a:latin typeface="Segoe UI" panose="020B0502040204020203" pitchFamily="34" charset="0"/>
                <a:cs typeface="Segoe UI" panose="020B0502040204020203" pitchFamily="34" charset="0"/>
              </a:rPr>
              <a:t> command</a:t>
            </a:r>
          </a:p>
          <a:p>
            <a:pPr>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43012" name="Slide Number Placeholder 5">
            <a:extLst>
              <a:ext uri="{FF2B5EF4-FFF2-40B4-BE49-F238E27FC236}">
                <a16:creationId xmlns:a16="http://schemas.microsoft.com/office/drawing/2014/main" xmlns="" id="{ADF8B30F-6E90-4C29-AB0D-7F0C472D80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97005AF-8203-466B-9FAC-EC3AA6FB2A1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B83D468-3ED2-42BF-9369-2E1BF2F679C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39A25F4-3308-4784-8C45-4AD999D9C621}"/>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D7102444-A7A7-4C2E-AD4B-6CB65E9174F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9FABF63-6EDB-4ACB-840C-1F5FAE9F207B}"/>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9" name="Picture 2">
            <a:extLst>
              <a:ext uri="{FF2B5EF4-FFF2-40B4-BE49-F238E27FC236}">
                <a16:creationId xmlns:a16="http://schemas.microsoft.com/office/drawing/2014/main" xmlns="" id="{8AAC3914-B451-42AB-9D29-C02B0B3B8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2306638"/>
            <a:ext cx="400050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1EDEAC2-5640-4892-989E-84861FE0385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3FAE73F4-03FE-46DE-87B5-4705CF2F2A5D}"/>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IN" sz="14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IN" sz="1400" b="1" dirty="0">
                <a:latin typeface="Segoe UI" panose="020B0502040204020203" pitchFamily="34" charset="0"/>
                <a:cs typeface="Segoe UI" panose="020B0502040204020203" pitchFamily="34" charset="0"/>
              </a:rPr>
              <a:t>File-system ACL Support </a:t>
            </a:r>
            <a:endParaRPr lang="en-IN"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n w="0"/>
                <a:solidFill>
                  <a:schemeClr val="tx1"/>
                </a:solidFill>
                <a:latin typeface="Segoe UI" panose="020B0502040204020203" pitchFamily="34" charset="0"/>
                <a:cs typeface="Segoe UI" panose="020B0502040204020203" pitchFamily="34" charset="0"/>
              </a:rPr>
              <a:t>Before using the </a:t>
            </a:r>
            <a:r>
              <a:rPr lang="en-US" altLang="en-US" sz="1200" dirty="0" err="1">
                <a:ln w="0"/>
                <a:solidFill>
                  <a:schemeClr val="tx1"/>
                </a:solidFill>
                <a:latin typeface="Segoe UI" panose="020B0502040204020203" pitchFamily="34" charset="0"/>
                <a:cs typeface="Segoe UI" panose="020B0502040204020203" pitchFamily="34" charset="0"/>
              </a:rPr>
              <a:t>setfacl</a:t>
            </a:r>
            <a:r>
              <a:rPr lang="en-US" altLang="en-US" sz="1200" dirty="0">
                <a:ln w="0"/>
                <a:solidFill>
                  <a:schemeClr val="tx1"/>
                </a:solidFill>
                <a:latin typeface="Segoe UI" panose="020B0502040204020203" pitchFamily="34" charset="0"/>
                <a:cs typeface="Segoe UI" panose="020B0502040204020203" pitchFamily="34" charset="0"/>
              </a:rPr>
              <a:t> command, </a:t>
            </a:r>
            <a:r>
              <a:rPr lang="en-US" altLang="en-US" sz="1200" dirty="0" err="1">
                <a:ln w="0"/>
                <a:solidFill>
                  <a:schemeClr val="tx1"/>
                </a:solidFill>
                <a:latin typeface="Segoe UI" panose="020B0502040204020203" pitchFamily="34" charset="0"/>
                <a:cs typeface="Segoe UI" panose="020B0502040204020203" pitchFamily="34" charset="0"/>
              </a:rPr>
              <a:t>acl</a:t>
            </a:r>
            <a:r>
              <a:rPr lang="en-US" altLang="en-US" sz="1200" dirty="0">
                <a:ln w="0"/>
                <a:solidFill>
                  <a:schemeClr val="tx1"/>
                </a:solidFill>
                <a:latin typeface="Segoe UI" panose="020B0502040204020203" pitchFamily="34" charset="0"/>
                <a:cs typeface="Segoe UI" panose="020B0502040204020203" pitchFamily="34" charset="0"/>
              </a:rPr>
              <a:t> has to be enabled on the filesystem, else you’ll receive the following error.</a:t>
            </a:r>
          </a:p>
          <a:p>
            <a:pPr eaLnBrk="1" fontAlgn="auto" hangingPunct="1">
              <a:spcAft>
                <a:spcPts val="0"/>
              </a:spcAft>
              <a:buFont typeface="Wingdings" panose="05000000000000000000" pitchFamily="2" charset="2"/>
              <a:buChar char="Ø"/>
              <a:defRPr/>
            </a:pPr>
            <a:r>
              <a:rPr lang="en-US" altLang="en-US" sz="1200" dirty="0" err="1">
                <a:ln w="0"/>
                <a:solidFill>
                  <a:schemeClr val="tx1"/>
                </a:solidFill>
                <a:latin typeface="Segoe UI" panose="020B0502040204020203" pitchFamily="34" charset="0"/>
                <a:cs typeface="Segoe UI" panose="020B0502040204020203" pitchFamily="34" charset="0"/>
              </a:rPr>
              <a:t>setfacl</a:t>
            </a:r>
            <a:r>
              <a:rPr lang="en-US" altLang="en-US" sz="1200" dirty="0">
                <a:ln w="0"/>
                <a:solidFill>
                  <a:schemeClr val="tx1"/>
                </a:solidFill>
                <a:latin typeface="Segoe UI" panose="020B0502040204020203" pitchFamily="34" charset="0"/>
                <a:cs typeface="Segoe UI" panose="020B0502040204020203" pitchFamily="34" charset="0"/>
              </a:rPr>
              <a:t>: /path/to/file: Operation not supported</a:t>
            </a: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44036" name="Slide Number Placeholder 5">
            <a:extLst>
              <a:ext uri="{FF2B5EF4-FFF2-40B4-BE49-F238E27FC236}">
                <a16:creationId xmlns:a16="http://schemas.microsoft.com/office/drawing/2014/main" xmlns="" id="{00F07A17-8DA3-49F1-8A90-A6CA6DF0FB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F693918-3F88-451A-9206-325D4BC25E8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30EF83A-900C-45F2-82AE-CE04E618FCF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CC9CA2E-E4B8-4913-956C-EE927FE87C6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5745474-2454-4980-8A0C-02A7BB3C9B6F}"/>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D5DF7FA-9854-4A13-AB9D-8F146A4E074D}"/>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9" name="Picture 5">
            <a:extLst>
              <a:ext uri="{FF2B5EF4-FFF2-40B4-BE49-F238E27FC236}">
                <a16:creationId xmlns:a16="http://schemas.microsoft.com/office/drawing/2014/main" xmlns="" id="{948F0717-C6EC-4DBA-A02A-952D74556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354388"/>
            <a:ext cx="7645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6" end="6"/>
                                            </p:txEl>
                                          </p:spTgt>
                                        </p:tgtEl>
                                        <p:attrNameLst>
                                          <p:attrName>style.visibility</p:attrName>
                                        </p:attrNameLst>
                                      </p:cBhvr>
                                      <p:to>
                                        <p:strVal val="visible"/>
                                      </p:to>
                                    </p:set>
                                    <p:animEffect transition="in" filter="fade">
                                      <p:cBhvr>
                                        <p:cTn id="12" dur="1000"/>
                                        <p:tgtEl>
                                          <p:spTgt spid="3077">
                                            <p:txEl>
                                              <p:pRg st="6" end="6"/>
                                            </p:txEl>
                                          </p:spTgt>
                                        </p:tgtEl>
                                      </p:cBhvr>
                                    </p:animEffect>
                                    <p:anim calcmode="lin" valueType="num">
                                      <p:cBhvr>
                                        <p:cTn id="13"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C209E20-CF6A-4A24-B359-B7F65EADB3B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22D6CBF7-6BC6-4F99-8C89-149755F886DC}"/>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sz="14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sz="1400" b="1" dirty="0">
                <a:latin typeface="Segoe UI" panose="020B0502040204020203" pitchFamily="34" charset="0"/>
                <a:cs typeface="Segoe UI" panose="020B0502040204020203" pitchFamily="34" charset="0"/>
              </a:rPr>
              <a:t>Viewing and Interpreting ACL Permissions</a:t>
            </a:r>
          </a:p>
          <a:p>
            <a:pPr>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sz="1400" dirty="0">
                <a:latin typeface="Segoe UI" panose="020B0502040204020203" pitchFamily="34" charset="0"/>
                <a:cs typeface="Segoe UI" panose="020B0502040204020203" pitchFamily="34" charset="0"/>
              </a:rPr>
              <a:t> The ls -l command only outputs minimal ACL setting details:</a:t>
            </a:r>
          </a:p>
          <a:p>
            <a:pPr>
              <a:buFont typeface="Wingdings" panose="05000000000000000000" pitchFamily="2" charset="2"/>
              <a:buChar char="§"/>
              <a:defRPr/>
            </a:pPr>
            <a:endParaRPr 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sz="1400" dirty="0">
                <a:latin typeface="Segoe UI" panose="020B0502040204020203" pitchFamily="34" charset="0"/>
                <a:cs typeface="Segoe UI" panose="020B0502040204020203" pitchFamily="34" charset="0"/>
              </a:rPr>
              <a:t>[sverma@server1 ~]$ ls -l test.txt</a:t>
            </a:r>
          </a:p>
          <a:p>
            <a:pPr>
              <a:buFont typeface="Wingdings" panose="05000000000000000000" pitchFamily="2" charset="2"/>
              <a:buChar char="§"/>
              <a:defRPr/>
            </a:pPr>
            <a:r>
              <a:rPr lang="en-US" sz="1400" dirty="0">
                <a:latin typeface="Segoe UI" panose="020B0502040204020203" pitchFamily="34" charset="0"/>
                <a:cs typeface="Segoe UI" panose="020B0502040204020203" pitchFamily="34" charset="0"/>
              </a:rPr>
              <a:t>-</a:t>
            </a:r>
            <a:r>
              <a:rPr lang="en-US" sz="1400" dirty="0" err="1">
                <a:latin typeface="Segoe UI" panose="020B0502040204020203" pitchFamily="34" charset="0"/>
                <a:cs typeface="Segoe UI" panose="020B0502040204020203" pitchFamily="34" charset="0"/>
              </a:rPr>
              <a:t>rwxrw</a:t>
            </a:r>
            <a:r>
              <a:rPr lang="en-US" sz="1400" dirty="0">
                <a:latin typeface="Segoe UI" panose="020B0502040204020203" pitchFamily="34" charset="0"/>
                <a:cs typeface="Segoe UI" panose="020B0502040204020203" pitchFamily="34" charset="0"/>
              </a:rPr>
              <a:t>----+ 1 </a:t>
            </a:r>
            <a:r>
              <a:rPr lang="en-US" sz="1400" dirty="0" err="1">
                <a:latin typeface="Segoe UI" panose="020B0502040204020203" pitchFamily="34" charset="0"/>
                <a:cs typeface="Segoe UI" panose="020B0502040204020203" pitchFamily="34" charset="0"/>
              </a:rPr>
              <a:t>sverma</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unixadm</a:t>
            </a:r>
            <a:r>
              <a:rPr lang="en-US" sz="1400" dirty="0">
                <a:latin typeface="Segoe UI" panose="020B0502040204020203" pitchFamily="34" charset="0"/>
                <a:cs typeface="Segoe UI" panose="020B0502040204020203" pitchFamily="34" charset="0"/>
              </a:rPr>
              <a:t> 124 Apr 19 13:36 test.txt </a:t>
            </a:r>
            <a:endParaRPr lang="en-US" altLang="en-US" sz="12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45060" name="Slide Number Placeholder 5">
            <a:extLst>
              <a:ext uri="{FF2B5EF4-FFF2-40B4-BE49-F238E27FC236}">
                <a16:creationId xmlns:a16="http://schemas.microsoft.com/office/drawing/2014/main" xmlns="" id="{AB6E8F54-DEF0-4DBA-9E40-D8EAABFBA5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487585F-415F-4694-B75F-3798BDE0CF2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F32DFF9-7EE4-4F85-BC1B-DD66643DED8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B3B0708-4C6D-4A23-A8B7-B4BB68552C1A}"/>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0326093C-D88D-4258-B52C-AAB8CF0CD8E7}"/>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6BFDEFB-1413-4DC7-A78E-38F238B11C3F}"/>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93E9183-79DF-45D5-9C83-31874BB74E5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D75228E5-A287-4260-AC99-F235BF369639}"/>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sz="14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sz="1400" dirty="0">
                <a:latin typeface="Segoe UI" panose="020B0502040204020203" pitchFamily="34" charset="0"/>
                <a:cs typeface="Segoe UI" panose="020B0502040204020203" pitchFamily="34" charset="0"/>
              </a:rPr>
              <a:t>Let’s see what ACLs can do for us. First we will create a file named </a:t>
            </a:r>
            <a:r>
              <a:rPr lang="en-US" sz="1400" dirty="0" err="1">
                <a:latin typeface="Segoe UI" panose="020B0502040204020203" pitchFamily="34" charset="0"/>
                <a:cs typeface="Segoe UI" panose="020B0502040204020203" pitchFamily="34" charset="0"/>
              </a:rPr>
              <a:t>text.cfg</a:t>
            </a:r>
            <a:r>
              <a:rPr lang="en-US" sz="1400" dirty="0">
                <a:latin typeface="Segoe UI" panose="020B0502040204020203" pitchFamily="34" charset="0"/>
                <a:cs typeface="Segoe UI" panose="020B0502040204020203" pitchFamily="34" charset="0"/>
              </a:rPr>
              <a:t> and we will give it as an argument to the </a:t>
            </a:r>
            <a:r>
              <a:rPr lang="en-US" sz="1400" dirty="0" err="1">
                <a:latin typeface="Segoe UI" panose="020B0502040204020203" pitchFamily="34" charset="0"/>
                <a:cs typeface="Segoe UI" panose="020B0502040204020203" pitchFamily="34" charset="0"/>
              </a:rPr>
              <a:t>getfacl</a:t>
            </a:r>
            <a:r>
              <a:rPr lang="en-US" sz="1400" dirty="0">
                <a:latin typeface="Segoe UI" panose="020B0502040204020203" pitchFamily="34" charset="0"/>
                <a:cs typeface="Segoe UI" panose="020B0502040204020203" pitchFamily="34" charset="0"/>
              </a:rPr>
              <a:t> command. Let’s see what the output of this command shows:</a:t>
            </a:r>
          </a:p>
          <a:p>
            <a:pPr>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46084" name="Slide Number Placeholder 5">
            <a:extLst>
              <a:ext uri="{FF2B5EF4-FFF2-40B4-BE49-F238E27FC236}">
                <a16:creationId xmlns:a16="http://schemas.microsoft.com/office/drawing/2014/main" xmlns="" id="{5A35C68A-3165-4B7D-AE48-46EA9F5303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B796D7D-5E94-4F9D-A896-072FB8638D3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E73D213-7B79-42B0-9DAA-EEAFB81CC6F0}"/>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826FB6D-C751-47C8-AC08-39D815BA3D5B}"/>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05DF1A44-4025-405A-B334-8F6100D7AEA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62CA5F8-0D8E-4982-9C06-591A2B35FE63}"/>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4" name="Picture 3">
            <a:extLst>
              <a:ext uri="{FF2B5EF4-FFF2-40B4-BE49-F238E27FC236}">
                <a16:creationId xmlns:a16="http://schemas.microsoft.com/office/drawing/2014/main" xmlns="" id="{FECF57E7-3F62-44A2-9F3F-2E5CE6FB7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2620963"/>
            <a:ext cx="71628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2A1E614-37BE-4750-9796-4CA37284654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C499F007-9B07-445E-82DE-4C0691239F93}"/>
              </a:ext>
            </a:extLst>
          </p:cNvPr>
          <p:cNvSpPr>
            <a:spLocks noGrp="1"/>
          </p:cNvSpPr>
          <p:nvPr>
            <p:ph idx="1"/>
          </p:nvPr>
        </p:nvSpPr>
        <p:spPr>
          <a:xfrm>
            <a:off x="977900" y="984250"/>
            <a:ext cx="7645400" cy="3492500"/>
          </a:xfrm>
        </p:spPr>
        <p:txBody>
          <a:bodyPr rtlCol="0">
            <a:noAutofit/>
          </a:bodyPr>
          <a:lstStyle/>
          <a:p>
            <a:pPr marL="0" indent="0" eaLnBrk="1" fontAlgn="auto" hangingPunct="1">
              <a:spcAft>
                <a:spcPts val="0"/>
              </a:spcAft>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sz="1400" dirty="0">
                <a:latin typeface="Segoe UI" panose="020B0502040204020203" pitchFamily="34" charset="0"/>
                <a:cs typeface="Segoe UI" panose="020B0502040204020203" pitchFamily="34" charset="0"/>
              </a:rPr>
              <a:t>As you can see, since we didn’t set any ACL permission on the file, the command just displays the standard permissions values, plus the file owner and the group owner, both having read and write permissions.</a:t>
            </a:r>
          </a:p>
          <a:p>
            <a:pPr>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Now let’s imagine we want to give a specific user</a:t>
            </a: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[sverma@Server1 </a:t>
            </a:r>
            <a:r>
              <a:rPr lang="en-US" sz="1200" dirty="0" err="1">
                <a:latin typeface="Segoe UI" panose="020B0502040204020203" pitchFamily="34" charset="0"/>
                <a:cs typeface="Segoe UI" panose="020B0502040204020203" pitchFamily="34" charset="0"/>
              </a:rPr>
              <a:t>tmp</a:t>
            </a:r>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setfacl</a:t>
            </a:r>
            <a:r>
              <a:rPr lang="en-US" sz="1200" dirty="0">
                <a:latin typeface="Segoe UI" panose="020B0502040204020203" pitchFamily="34" charset="0"/>
                <a:cs typeface="Segoe UI" panose="020B0502040204020203" pitchFamily="34" charset="0"/>
              </a:rPr>
              <a:t> -m u:priya:rw </a:t>
            </a:r>
            <a:r>
              <a:rPr lang="en-US" sz="1200" dirty="0" err="1">
                <a:latin typeface="Segoe UI" panose="020B0502040204020203" pitchFamily="34" charset="0"/>
                <a:cs typeface="Segoe UI" panose="020B0502040204020203" pitchFamily="34" charset="0"/>
              </a:rPr>
              <a:t>text.cfg</a:t>
            </a: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Here, -m which allows us to change the ACL’s of a file/Directory</a:t>
            </a: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u stands for user, g </a:t>
            </a:r>
            <a:r>
              <a:rPr lang="en-US" sz="1200" dirty="0">
                <a:latin typeface="Segoe UI" panose="020B0502040204020203" pitchFamily="34" charset="0"/>
                <a:cs typeface="Segoe UI" panose="020B0502040204020203" pitchFamily="34" charset="0"/>
                <a:sym typeface="Wingdings" panose="05000000000000000000" pitchFamily="2" charset="2"/>
              </a:rPr>
              <a:t> </a:t>
            </a:r>
            <a:r>
              <a:rPr lang="en-US" sz="1200" dirty="0">
                <a:latin typeface="Segoe UI" panose="020B0502040204020203" pitchFamily="34" charset="0"/>
                <a:cs typeface="Segoe UI" panose="020B0502040204020203" pitchFamily="34" charset="0"/>
              </a:rPr>
              <a:t>for group or an “o” for others</a:t>
            </a: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priya</a:t>
            </a:r>
            <a:r>
              <a:rPr lang="en-US" sz="120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sym typeface="Wingdings" panose="05000000000000000000" pitchFamily="2" charset="2"/>
              </a:rPr>
              <a:t> </a:t>
            </a:r>
            <a:r>
              <a:rPr lang="en-US" sz="1200" dirty="0">
                <a:latin typeface="Segoe UI" panose="020B0502040204020203" pitchFamily="34" charset="0"/>
                <a:cs typeface="Segoe UI" panose="020B0502040204020203" pitchFamily="34" charset="0"/>
              </a:rPr>
              <a:t>User Name</a:t>
            </a: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rw</a:t>
            </a:r>
            <a:r>
              <a:rPr lang="en-US" sz="120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sym typeface="Wingdings" panose="05000000000000000000" pitchFamily="2" charset="2"/>
              </a:rPr>
              <a:t> </a:t>
            </a:r>
            <a:r>
              <a:rPr lang="en-US" sz="1200" dirty="0">
                <a:latin typeface="Segoe UI" panose="020B0502040204020203" pitchFamily="34" charset="0"/>
                <a:cs typeface="Segoe UI" panose="020B0502040204020203" pitchFamily="34" charset="0"/>
              </a:rPr>
              <a:t>Permissions</a:t>
            </a: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Text.cfg</a:t>
            </a:r>
            <a:r>
              <a:rPr lang="en-US" sz="120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sym typeface="Wingdings" panose="05000000000000000000" pitchFamily="2" charset="2"/>
              </a:rPr>
              <a:t> </a:t>
            </a:r>
            <a:r>
              <a:rPr lang="en-US" sz="1200" dirty="0">
                <a:latin typeface="Segoe UI" panose="020B0502040204020203" pitchFamily="34" charset="0"/>
                <a:cs typeface="Segoe UI" panose="020B0502040204020203" pitchFamily="34" charset="0"/>
              </a:rPr>
              <a:t>The name of the file on which we want to apply the permissions. </a:t>
            </a:r>
          </a:p>
          <a:p>
            <a:pPr marL="0" indent="0">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altLang="en-US" sz="1200" dirty="0">
              <a:ln w="0"/>
              <a:solidFill>
                <a:schemeClr val="tx1"/>
              </a:solidFill>
              <a:latin typeface="Segoe UI" panose="020B0502040204020203" pitchFamily="34" charset="0"/>
              <a:cs typeface="Segoe UI" panose="020B0502040204020203" pitchFamily="34" charset="0"/>
            </a:endParaRPr>
          </a:p>
        </p:txBody>
      </p:sp>
      <p:sp>
        <p:nvSpPr>
          <p:cNvPr id="47108" name="Slide Number Placeholder 5">
            <a:extLst>
              <a:ext uri="{FF2B5EF4-FFF2-40B4-BE49-F238E27FC236}">
                <a16:creationId xmlns:a16="http://schemas.microsoft.com/office/drawing/2014/main" xmlns="" id="{A96217AA-46BC-439F-B0EA-087C6613E7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BC80978-B6BD-4BE6-9FB3-6A8768B0C4B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159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741F982-9E76-435E-B816-D33AA3B91DD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B937CFB-7F06-4F69-A0CD-A715928EFF3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73DE7E7-9484-4439-BAA3-C0F814CA4F05}"/>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4D2FF27-C021-43A9-A6A0-A0F81E9AEC4C}"/>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6" end="6"/>
                                            </p:txEl>
                                          </p:spTgt>
                                        </p:tgtEl>
                                        <p:attrNameLst>
                                          <p:attrName>style.visibility</p:attrName>
                                        </p:attrNameLst>
                                      </p:cBhvr>
                                      <p:to>
                                        <p:strVal val="visible"/>
                                      </p:to>
                                    </p:set>
                                    <p:animEffect transition="in" filter="fade">
                                      <p:cBhvr>
                                        <p:cTn id="17" dur="1000"/>
                                        <p:tgtEl>
                                          <p:spTgt spid="3077">
                                            <p:txEl>
                                              <p:pRg st="6" end="6"/>
                                            </p:txEl>
                                          </p:spTgt>
                                        </p:tgtEl>
                                      </p:cBhvr>
                                    </p:animEffect>
                                    <p:anim calcmode="lin" valueType="num">
                                      <p:cBhvr>
                                        <p:cTn id="18"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7" end="7"/>
                                            </p:txEl>
                                          </p:spTgt>
                                        </p:tgtEl>
                                        <p:attrNameLst>
                                          <p:attrName>style.visibility</p:attrName>
                                        </p:attrNameLst>
                                      </p:cBhvr>
                                      <p:to>
                                        <p:strVal val="visible"/>
                                      </p:to>
                                    </p:set>
                                    <p:animEffect transition="in" filter="fade">
                                      <p:cBhvr>
                                        <p:cTn id="22" dur="1000"/>
                                        <p:tgtEl>
                                          <p:spTgt spid="3077">
                                            <p:txEl>
                                              <p:pRg st="7" end="7"/>
                                            </p:txEl>
                                          </p:spTgt>
                                        </p:tgtEl>
                                      </p:cBhvr>
                                    </p:animEffect>
                                    <p:anim calcmode="lin" valueType="num">
                                      <p:cBhvr>
                                        <p:cTn id="2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8" end="8"/>
                                            </p:txEl>
                                          </p:spTgt>
                                        </p:tgtEl>
                                        <p:attrNameLst>
                                          <p:attrName>style.visibility</p:attrName>
                                        </p:attrNameLst>
                                      </p:cBhvr>
                                      <p:to>
                                        <p:strVal val="visible"/>
                                      </p:to>
                                    </p:set>
                                    <p:animEffect transition="in" filter="fade">
                                      <p:cBhvr>
                                        <p:cTn id="27" dur="1000"/>
                                        <p:tgtEl>
                                          <p:spTgt spid="3077">
                                            <p:txEl>
                                              <p:pRg st="8" end="8"/>
                                            </p:txEl>
                                          </p:spTgt>
                                        </p:tgtEl>
                                      </p:cBhvr>
                                    </p:animEffect>
                                    <p:anim calcmode="lin" valueType="num">
                                      <p:cBhvr>
                                        <p:cTn id="28"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9" end="9"/>
                                            </p:txEl>
                                          </p:spTgt>
                                        </p:tgtEl>
                                        <p:attrNameLst>
                                          <p:attrName>style.visibility</p:attrName>
                                        </p:attrNameLst>
                                      </p:cBhvr>
                                      <p:to>
                                        <p:strVal val="visible"/>
                                      </p:to>
                                    </p:set>
                                    <p:animEffect transition="in" filter="fade">
                                      <p:cBhvr>
                                        <p:cTn id="32" dur="1000"/>
                                        <p:tgtEl>
                                          <p:spTgt spid="3077">
                                            <p:txEl>
                                              <p:pRg st="9" end="9"/>
                                            </p:txEl>
                                          </p:spTgt>
                                        </p:tgtEl>
                                      </p:cBhvr>
                                    </p:animEffect>
                                    <p:anim calcmode="lin" valueType="num">
                                      <p:cBhvr>
                                        <p:cTn id="3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0" end="10"/>
                                            </p:txEl>
                                          </p:spTgt>
                                        </p:tgtEl>
                                        <p:attrNameLst>
                                          <p:attrName>style.visibility</p:attrName>
                                        </p:attrNameLst>
                                      </p:cBhvr>
                                      <p:to>
                                        <p:strVal val="visible"/>
                                      </p:to>
                                    </p:set>
                                    <p:animEffect transition="in" filter="fade">
                                      <p:cBhvr>
                                        <p:cTn id="37" dur="1000"/>
                                        <p:tgtEl>
                                          <p:spTgt spid="3077">
                                            <p:txEl>
                                              <p:pRg st="10" end="10"/>
                                            </p:txEl>
                                          </p:spTgt>
                                        </p:tgtEl>
                                      </p:cBhvr>
                                    </p:animEffect>
                                    <p:anim calcmode="lin" valueType="num">
                                      <p:cBhvr>
                                        <p:cTn id="38"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a:t>
            </a:fld>
            <a:endParaRPr lang="th-TH" altLang="en-US">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469B0AE-CEC4-4772-BA27-361D8B328688}"/>
              </a:ext>
            </a:extLst>
          </p:cNvPr>
          <p:cNvPicPr>
            <a:picLocks noChangeAspect="1"/>
          </p:cNvPicPr>
          <p:nvPr/>
        </p:nvPicPr>
        <p:blipFill>
          <a:blip r:embed="rId2"/>
          <a:stretch>
            <a:fillRect/>
          </a:stretch>
        </p:blipFill>
        <p:spPr>
          <a:xfrm>
            <a:off x="381000" y="266700"/>
            <a:ext cx="8382000" cy="4610100"/>
          </a:xfrm>
          <a:prstGeom prst="rect">
            <a:avLst/>
          </a:prstGeom>
        </p:spPr>
      </p:pic>
    </p:spTree>
    <p:extLst>
      <p:ext uri="{BB962C8B-B14F-4D97-AF65-F5344CB8AC3E}">
        <p14:creationId xmlns:p14="http://schemas.microsoft.com/office/powerpoint/2010/main" val="84780106"/>
      </p:ext>
    </p:extLst>
  </p:cSld>
  <p:clrMapOvr>
    <a:masterClrMapping/>
  </p:clrMapOvr>
  <p:transition spd="slow">
    <p:split orient="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60F272C-6688-4171-8AB2-AD17D77104E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48131" name="Content Placeholder 1">
            <a:extLst>
              <a:ext uri="{FF2B5EF4-FFF2-40B4-BE49-F238E27FC236}">
                <a16:creationId xmlns:a16="http://schemas.microsoft.com/office/drawing/2014/main" xmlns="" id="{696BD45D-A9BA-4F08-A00B-7A0B5A8C7002}"/>
              </a:ext>
            </a:extLst>
          </p:cNvPr>
          <p:cNvSpPr>
            <a:spLocks noGrp="1" noChangeArrowheads="1"/>
          </p:cNvSpPr>
          <p:nvPr>
            <p:ph idx="1"/>
          </p:nvPr>
        </p:nvSpPr>
        <p:spPr>
          <a:xfrm>
            <a:off x="977900" y="984250"/>
            <a:ext cx="7645400" cy="3492500"/>
          </a:xfrm>
        </p:spPr>
        <p:txBody>
          <a:bodyPr/>
          <a:lstStyle/>
          <a:p>
            <a:pPr marL="0" indent="0">
              <a:buFont typeface="Arial" panose="020B0604020202020204" pitchFamily="34" charset="0"/>
              <a:buNone/>
            </a:pPr>
            <a:endParaRPr lang="en-US" altLang="en-US" sz="120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altLang="en-US" sz="120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altLang="en-US" sz="120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altLang="en-US" sz="1200">
              <a:solidFill>
                <a:schemeClr val="tx1"/>
              </a:solidFill>
              <a:latin typeface="Segoe UI" panose="020B0502040204020203" pitchFamily="34" charset="0"/>
              <a:cs typeface="Segoe UI" panose="020B0502040204020203" pitchFamily="34" charset="0"/>
            </a:endParaRPr>
          </a:p>
        </p:txBody>
      </p:sp>
      <p:sp>
        <p:nvSpPr>
          <p:cNvPr id="48132" name="Slide Number Placeholder 5">
            <a:extLst>
              <a:ext uri="{FF2B5EF4-FFF2-40B4-BE49-F238E27FC236}">
                <a16:creationId xmlns:a16="http://schemas.microsoft.com/office/drawing/2014/main" xmlns="" id="{CE6DF17E-D776-483F-A5EE-546DA6FA9C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038153D-6B91-45C8-AE2D-C88163468FB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60C8FEE2-8093-4704-8623-1C69AD750AC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7A6F66A-0BD3-4492-B632-C9994B9E13D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98C49DB-9038-43C2-8734-E1BF5F0F1FA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EC50CC0-322D-4B8A-BB57-AD7117E21BC9}"/>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9" name="Picture 2">
            <a:extLst>
              <a:ext uri="{FF2B5EF4-FFF2-40B4-BE49-F238E27FC236}">
                <a16:creationId xmlns:a16="http://schemas.microsoft.com/office/drawing/2014/main" xmlns="" id="{5917D101-A9F2-45A0-894D-D02B5D8F9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887538"/>
            <a:ext cx="44767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8D65CEE-3B20-4AA9-A3F5-90EAF56BD59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6517CECB-52A0-4FAD-A5BC-EFA783AF303F}"/>
              </a:ext>
            </a:extLst>
          </p:cNvPr>
          <p:cNvSpPr>
            <a:spLocks noGrp="1" noChangeArrowheads="1"/>
          </p:cNvSpPr>
          <p:nvPr>
            <p:ph idx="1"/>
          </p:nvPr>
        </p:nvSpPr>
        <p:spPr>
          <a:xfrm>
            <a:off x="977900" y="984250"/>
            <a:ext cx="7645400" cy="3492500"/>
          </a:xfrm>
        </p:spPr>
        <p:txBody>
          <a:bodyPr/>
          <a:lstStyle/>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An entry for the user "priya" has been added and showing permissions whatever we have assigned to her. We can notice one more entry i.e. mask has appeared.</a:t>
            </a: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The mask associated with an ACL limits the set of permissions that can be assigned on the file for the the named groups and users and for the group owner, but has no effect on the permissions for the file owner and the other permission group. </a:t>
            </a: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p:txBody>
      </p:sp>
      <p:sp>
        <p:nvSpPr>
          <p:cNvPr id="49156" name="Slide Number Placeholder 5">
            <a:extLst>
              <a:ext uri="{FF2B5EF4-FFF2-40B4-BE49-F238E27FC236}">
                <a16:creationId xmlns:a16="http://schemas.microsoft.com/office/drawing/2014/main" xmlns="" id="{48C8E02C-91A6-4171-8EE6-2C98EB8E36B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E504D68-F69B-4F52-B95C-033F6F8A891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1B95CA4-E4B2-44CE-900B-E152F1925CE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B2B0A1B-243C-4F88-97AC-DB161C8653B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5124ACF-5CA2-474C-AC00-9C3711CF7FA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476D084-B315-4394-BCC8-E399E5B4E52E}"/>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9" name="Picture 2">
            <a:extLst>
              <a:ext uri="{FF2B5EF4-FFF2-40B4-BE49-F238E27FC236}">
                <a16:creationId xmlns:a16="http://schemas.microsoft.com/office/drawing/2014/main" xmlns="" id="{7B0034CC-C2B8-4E37-AAA3-E7B67485D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51200"/>
            <a:ext cx="5562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71C82832-9E9B-445E-BEAA-7DE94D7CFB7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15CEF857-76B7-4824-B87F-F25CE6F558A3}"/>
              </a:ext>
            </a:extLst>
          </p:cNvPr>
          <p:cNvSpPr>
            <a:spLocks noGrp="1" noChangeArrowheads="1"/>
          </p:cNvSpPr>
          <p:nvPr>
            <p:ph idx="1"/>
          </p:nvPr>
        </p:nvSpPr>
        <p:spPr>
          <a:xfrm>
            <a:off x="977900" y="984250"/>
            <a:ext cx="7645400" cy="3492500"/>
          </a:xfrm>
        </p:spPr>
        <p:txBody>
          <a:bodyPr/>
          <a:lstStyle/>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In this case, only reading and writing permissions could be assigned with setfacl command. Of course we can change this option, using setfacl program itself:</a:t>
            </a:r>
          </a:p>
          <a:p>
            <a:pPr eaLnBrk="1" hangingPunct="1">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setfacl -m mask:r text.cfg</a:t>
            </a: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p:txBody>
      </p:sp>
      <p:sp>
        <p:nvSpPr>
          <p:cNvPr id="50180" name="Slide Number Placeholder 5">
            <a:extLst>
              <a:ext uri="{FF2B5EF4-FFF2-40B4-BE49-F238E27FC236}">
                <a16:creationId xmlns:a16="http://schemas.microsoft.com/office/drawing/2014/main" xmlns="" id="{1DAEC290-F4BC-4046-9981-0CF2F45E48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40F45973-9638-4B36-86E5-452A021B61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3446E468-5C0E-42C9-9D48-7BC4CC86C07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7EB1F55D-B4BB-4C8A-B271-0F2CBD8C1C63}"/>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03B6C46-0A8A-439D-ACAA-A95EEC8C9BA7}"/>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16181E6-FA20-433F-8C89-98D2119E7770}"/>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0" name="Picture 4">
            <a:extLst>
              <a:ext uri="{FF2B5EF4-FFF2-40B4-BE49-F238E27FC236}">
                <a16:creationId xmlns:a16="http://schemas.microsoft.com/office/drawing/2014/main" xmlns="" id="{17E176DF-4D4F-4AE7-ADEE-1A6C1191E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681288"/>
            <a:ext cx="57150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4C1866C-C78C-4F56-88E3-8EAD6335158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2013958-1B7E-4EA6-8CE3-2A10D147F1B4}"/>
              </a:ext>
            </a:extLst>
          </p:cNvPr>
          <p:cNvSpPr>
            <a:spLocks noGrp="1" noChangeArrowheads="1"/>
          </p:cNvSpPr>
          <p:nvPr>
            <p:ph idx="1"/>
          </p:nvPr>
        </p:nvSpPr>
        <p:spPr>
          <a:xfrm>
            <a:off x="977900" y="984250"/>
            <a:ext cx="7645400" cy="3492500"/>
          </a:xfrm>
        </p:spPr>
        <p:txBody>
          <a:bodyPr/>
          <a:lstStyle/>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endParaRPr lang="en-US" altLang="en-US" sz="1200">
              <a:latin typeface="Palatino Linotype" panose="02040502050505030304" pitchFamily="18" charset="0"/>
            </a:endParaRPr>
          </a:p>
          <a:p>
            <a:pPr eaLnBrk="1" hangingPunct="1">
              <a:buFont typeface="Wingdings" panose="05000000000000000000" pitchFamily="2" charset="2"/>
              <a:buChar char="Ø"/>
            </a:pPr>
            <a:r>
              <a:rPr lang="en-US" altLang="en-US" sz="1200">
                <a:latin typeface="Palatino Linotype" panose="02040502050505030304" pitchFamily="18" charset="0"/>
              </a:rPr>
              <a:t>After changing the mask value to “r” and permissions has been effective for group owner and priya user. user have reading and writing permissions on the file, by changing the mask, we have effectively limited their permissions to read only. As the output of the command shows, they now are only allowed to read the file. </a:t>
            </a:r>
          </a:p>
          <a:p>
            <a:pPr eaLnBrk="1" hangingPunct="1">
              <a:buFont typeface="Wingdings" panose="05000000000000000000" pitchFamily="2" charset="2"/>
              <a:buChar char="Ø"/>
            </a:pPr>
            <a:endParaRPr lang="en-US" altLang="en-US" sz="1200">
              <a:latin typeface="Palatino Linotype" panose="02040502050505030304" pitchFamily="18" charset="0"/>
            </a:endParaRPr>
          </a:p>
          <a:p>
            <a:pPr eaLnBrk="1" hangingPunct="1">
              <a:buFont typeface="Wingdings" panose="05000000000000000000" pitchFamily="2" charset="2"/>
              <a:buChar char="Ø"/>
            </a:pPr>
            <a:r>
              <a:rPr lang="en-US" altLang="en-US" sz="1200">
                <a:latin typeface="Palatino Linotype" panose="02040502050505030304" pitchFamily="18" charset="0"/>
              </a:rPr>
              <a:t>Other than explicitly changed with the command above, the ACLs mask also gets automatically re-calculated when we assign or change permissions with setfacl (unless the -n option is specified). </a:t>
            </a:r>
          </a:p>
          <a:p>
            <a:pPr eaLnBrk="1" hangingPunct="1">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p:txBody>
      </p:sp>
      <p:sp>
        <p:nvSpPr>
          <p:cNvPr id="51204" name="Slide Number Placeholder 5">
            <a:extLst>
              <a:ext uri="{FF2B5EF4-FFF2-40B4-BE49-F238E27FC236}">
                <a16:creationId xmlns:a16="http://schemas.microsoft.com/office/drawing/2014/main" xmlns="" id="{E19F554B-93F5-4499-A4CB-BD45E92BA0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57B3C89-1B22-44EE-B3E6-1DA4FE3CFC5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0204FF8-7621-489A-A2BE-81DABB7A5ED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C2898E7-734C-45CC-BD32-E93A811FC12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9A5275E-4B27-40ED-9E39-2A28C36DA733}"/>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2F29CEC-7CDB-44D5-A84C-8EE023E2C3F3}"/>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1" name="Picture 4">
            <a:extLst>
              <a:ext uri="{FF2B5EF4-FFF2-40B4-BE49-F238E27FC236}">
                <a16:creationId xmlns:a16="http://schemas.microsoft.com/office/drawing/2014/main" xmlns="" id="{1E184AE8-1768-4146-BEC2-25F170118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263" y="3451225"/>
            <a:ext cx="485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5B87C43-41F0-473E-BC4F-79C29E4C29B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41BAAC0C-4673-42E7-8F94-974F73553988}"/>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altLang="en-US" sz="1200" dirty="0">
              <a:latin typeface="Palatino Linotype" panose="02040502050505030304" pitchFamily="18" charset="0"/>
            </a:endParaRPr>
          </a:p>
          <a:p>
            <a:pPr eaLnBrk="1" fontAlgn="auto" hangingPunct="1">
              <a:spcAft>
                <a:spcPts val="0"/>
              </a:spcAft>
              <a:buFont typeface="Wingdings" panose="05000000000000000000" pitchFamily="2" charset="2"/>
              <a:buChar char="Ø"/>
              <a:defRPr/>
            </a:pPr>
            <a:r>
              <a:rPr lang="en-US" altLang="en-US" sz="1200" dirty="0">
                <a:latin typeface="Palatino Linotype" panose="02040502050505030304" pitchFamily="18" charset="0"/>
              </a:rPr>
              <a:t>Let’s demonstrate that: we will change the permissions of the </a:t>
            </a:r>
            <a:r>
              <a:rPr lang="en-US" altLang="en-US" sz="1200" dirty="0" err="1">
                <a:latin typeface="Palatino Linotype" panose="02040502050505030304" pitchFamily="18" charset="0"/>
              </a:rPr>
              <a:t>priya</a:t>
            </a:r>
            <a:r>
              <a:rPr lang="en-US" altLang="en-US" sz="1200" dirty="0">
                <a:latin typeface="Palatino Linotype" panose="02040502050505030304" pitchFamily="18" charset="0"/>
              </a:rPr>
              <a:t> user to </a:t>
            </a:r>
            <a:r>
              <a:rPr lang="en-US" altLang="en-US" sz="1200" dirty="0" err="1">
                <a:latin typeface="Palatino Linotype" panose="02040502050505030304" pitchFamily="18" charset="0"/>
              </a:rPr>
              <a:t>rwx</a:t>
            </a:r>
            <a:r>
              <a:rPr lang="en-US" altLang="en-US" sz="1200" dirty="0">
                <a:latin typeface="Palatino Linotype" panose="02040502050505030304" pitchFamily="18" charset="0"/>
              </a:rPr>
              <a:t> and then check the </a:t>
            </a:r>
            <a:r>
              <a:rPr lang="en-US" altLang="en-US" sz="1200" dirty="0" err="1">
                <a:latin typeface="Palatino Linotype" panose="02040502050505030304" pitchFamily="18" charset="0"/>
              </a:rPr>
              <a:t>getfacl</a:t>
            </a:r>
            <a:r>
              <a:rPr lang="en-US" altLang="en-US" sz="1200" dirty="0">
                <a:latin typeface="Palatino Linotype" panose="02040502050505030304" pitchFamily="18" charset="0"/>
              </a:rPr>
              <a:t> output:</a:t>
            </a:r>
          </a:p>
          <a:p>
            <a:pPr eaLnBrk="1" fontAlgn="auto" hangingPunct="1">
              <a:spcAft>
                <a:spcPts val="0"/>
              </a:spcAft>
              <a:buFont typeface="Wingdings" panose="05000000000000000000" pitchFamily="2" charset="2"/>
              <a:buChar char="Ø"/>
              <a:defRPr/>
            </a:pPr>
            <a:r>
              <a:rPr lang="en-US" altLang="en-US" sz="1200" dirty="0">
                <a:latin typeface="Palatino Linotype" panose="02040502050505030304" pitchFamily="18" charset="0"/>
                <a:cs typeface="Cordia New" panose="020B0304020202020204" pitchFamily="34" charset="-34"/>
              </a:rPr>
              <a:t>As you can see the mask got re-calculated and it now reflects the maximum permissions present for the named user </a:t>
            </a:r>
            <a:r>
              <a:rPr lang="en-US" altLang="en-US" sz="1200" dirty="0" err="1">
                <a:latin typeface="Palatino Linotype" panose="02040502050505030304" pitchFamily="18" charset="0"/>
                <a:cs typeface="Cordia New" panose="020B0304020202020204" pitchFamily="34" charset="-34"/>
              </a:rPr>
              <a:t>priya</a:t>
            </a:r>
            <a:r>
              <a:rPr lang="en-US" altLang="en-US" sz="1200" dirty="0">
                <a:latin typeface="Palatino Linotype" panose="02040502050505030304" pitchFamily="18" charset="0"/>
                <a:cs typeface="Cordia New" panose="020B0304020202020204" pitchFamily="34" charset="-34"/>
              </a:rPr>
              <a:t>. Obviously, since now no previously set permissions are higher than the mask, there is no need for showing the #effective permission status. </a:t>
            </a:r>
          </a:p>
          <a:p>
            <a:pPr eaLnBrk="1" fontAlgn="auto" hangingPunct="1">
              <a:spcAft>
                <a:spcPts val="0"/>
              </a:spcAft>
              <a:buFont typeface="Wingdings" panose="05000000000000000000" pitchFamily="2" charset="2"/>
              <a:buChar char="Ø"/>
              <a:defRPr/>
            </a:pPr>
            <a:endParaRPr lang="en-US" altLang="en-US" sz="1200" dirty="0">
              <a:latin typeface="Palatino Linotype" panose="02040502050505030304" pitchFamily="18" charset="0"/>
            </a:endParaRPr>
          </a:p>
          <a:p>
            <a:pPr marL="0" indent="0" eaLnBrk="1" fontAlgn="auto" hangingPunct="1">
              <a:spcAft>
                <a:spcPts val="0"/>
              </a:spcAft>
              <a:buFont typeface="Arial" panose="020B0604020202020204" pitchFamily="34" charset="0"/>
              <a:buNone/>
              <a:defRPr/>
            </a:pPr>
            <a:r>
              <a:rPr lang="en-US" altLang="en-US" sz="1200" dirty="0">
                <a:latin typeface="Palatino Linotype" panose="02040502050505030304" pitchFamily="18" charset="0"/>
              </a:rPr>
              <a:t> </a:t>
            </a:r>
          </a:p>
          <a:p>
            <a:pPr eaLnBrk="1" fontAlgn="auto" hangingPunct="1">
              <a:spcAft>
                <a:spcPts val="0"/>
              </a:spcAft>
              <a:buFont typeface="Wingdings" panose="05000000000000000000" pitchFamily="2" charset="2"/>
              <a:buChar char="Ø"/>
              <a:defRPr/>
            </a:pPr>
            <a:endParaRPr lang="en-US" altLang="en-US" sz="1200" dirty="0">
              <a:latin typeface="Palatino Linotype" panose="02040502050505030304" pitchFamily="18" charset="0"/>
            </a:endParaRPr>
          </a:p>
          <a:p>
            <a:pPr marL="0" indent="0" eaLnBrk="1" fontAlgn="auto" hangingPunct="1">
              <a:spcAft>
                <a:spcPts val="0"/>
              </a:spcAft>
              <a:buFont typeface="Arial" panose="020B0604020202020204" pitchFamily="34" charset="0"/>
              <a:buNone/>
              <a:defRPr/>
            </a:pPr>
            <a:r>
              <a:rPr lang="en-US" altLang="en-US" sz="1200" dirty="0">
                <a:latin typeface="Palatino Linotype" panose="02040502050505030304" pitchFamily="18" charset="0"/>
              </a:rPr>
              <a:t> </a:t>
            </a:r>
          </a:p>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p:txBody>
      </p:sp>
      <p:sp>
        <p:nvSpPr>
          <p:cNvPr id="52228" name="Slide Number Placeholder 5">
            <a:extLst>
              <a:ext uri="{FF2B5EF4-FFF2-40B4-BE49-F238E27FC236}">
                <a16:creationId xmlns:a16="http://schemas.microsoft.com/office/drawing/2014/main" xmlns="" id="{DB0F4768-C69E-4BB9-B061-F9F20EDEEE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B18EAA9-8B36-48D5-B2BE-DCA08710347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69D02BF-33CC-43F6-9096-85233EE1829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1D8665A-BAED-4588-8CA4-B7B0BF6ED01B}"/>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1B44B65-F507-49B8-8674-B521304DA54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6C34209-150E-4835-ACDF-E71890588B7C}"/>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0" name="Picture 2">
            <a:extLst>
              <a:ext uri="{FF2B5EF4-FFF2-40B4-BE49-F238E27FC236}">
                <a16:creationId xmlns:a16="http://schemas.microsoft.com/office/drawing/2014/main" xmlns="" id="{F89C675D-669B-4ABC-9A2D-E29B33CC8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3" y="3035300"/>
            <a:ext cx="7458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8FDB0D4C-17A5-4A0F-802A-6F54B825573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B1A1102B-6B6E-40A9-800B-B57AE100FF52}"/>
              </a:ext>
            </a:extLst>
          </p:cNvPr>
          <p:cNvSpPr>
            <a:spLocks noGrp="1"/>
          </p:cNvSpPr>
          <p:nvPr>
            <p:ph idx="1"/>
          </p:nvPr>
        </p:nvSpPr>
        <p:spPr>
          <a:xfrm>
            <a:off x="977900" y="984250"/>
            <a:ext cx="7645400" cy="3492500"/>
          </a:xfrm>
        </p:spPr>
        <p:txBody>
          <a:bodyPr rtlCol="0">
            <a:noAutofit/>
          </a:bodyPr>
          <a:lstStyle/>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defRPr/>
            </a:pPr>
            <a:r>
              <a:rPr lang="en-US" altLang="en-US" sz="1400" b="1" dirty="0">
                <a:latin typeface="Segoe UI" panose="020B0502040204020203" pitchFamily="34" charset="0"/>
                <a:cs typeface="Segoe UI" panose="020B0502040204020203" pitchFamily="34" charset="0"/>
              </a:rPr>
              <a:t>Default ACLs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defRPr/>
            </a:pPr>
            <a:r>
              <a:rPr lang="en-US" altLang="en-US" sz="1200" dirty="0">
                <a:latin typeface="Segoe UI" panose="020B0502040204020203" pitchFamily="34" charset="0"/>
                <a:cs typeface="Segoe UI" panose="020B0502040204020203" pitchFamily="34" charset="0"/>
              </a:rPr>
              <a:t>The default ACL is a specific type of permission assigned to a directory, that doesn’t change the permissions of the directory itself, but makes so that specified ACLs are set by default on all the files created inside of it. Let’s demonstrate it: first we are going to create a directory and assign default ACL to it by using the -d option:</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dirty="0">
                <a:latin typeface="Segoe UI" panose="020B0502040204020203" pitchFamily="34" charset="0"/>
                <a:cs typeface="Segoe UI" panose="020B0502040204020203" pitchFamily="34" charset="0"/>
              </a:rPr>
              <a:t>$ </a:t>
            </a:r>
            <a:r>
              <a:rPr lang="en-US" altLang="en-US" sz="1200" dirty="0" err="1">
                <a:latin typeface="Segoe UI" panose="020B0502040204020203" pitchFamily="34" charset="0"/>
                <a:cs typeface="Segoe UI" panose="020B0502040204020203" pitchFamily="34" charset="0"/>
              </a:rPr>
              <a:t>mkdir</a:t>
            </a:r>
            <a:r>
              <a:rPr lang="en-US" altLang="en-US" sz="1200" dirty="0">
                <a:latin typeface="Segoe UI" panose="020B0502040204020203" pitchFamily="34" charset="0"/>
                <a:cs typeface="Segoe UI" panose="020B0502040204020203" pitchFamily="34" charset="0"/>
              </a:rPr>
              <a:t> </a:t>
            </a:r>
            <a:r>
              <a:rPr lang="en-US" altLang="en-US" sz="1200" dirty="0" err="1">
                <a:latin typeface="Segoe UI" panose="020B0502040204020203" pitchFamily="34" charset="0"/>
                <a:cs typeface="Segoe UI" panose="020B0502040204020203" pitchFamily="34" charset="0"/>
              </a:rPr>
              <a:t>dir</a:t>
            </a:r>
            <a:r>
              <a:rPr lang="en-US" altLang="en-US" sz="1200" dirty="0">
                <a:latin typeface="Segoe UI" panose="020B0502040204020203" pitchFamily="34" charset="0"/>
                <a:cs typeface="Segoe UI" panose="020B0502040204020203" pitchFamily="34" charset="0"/>
              </a:rPr>
              <a:t> &amp;&amp; </a:t>
            </a:r>
            <a:r>
              <a:rPr lang="en-US" altLang="en-US" sz="1200" dirty="0" err="1">
                <a:latin typeface="Segoe UI" panose="020B0502040204020203" pitchFamily="34" charset="0"/>
                <a:cs typeface="Segoe UI" panose="020B0502040204020203" pitchFamily="34" charset="0"/>
              </a:rPr>
              <a:t>setfacl</a:t>
            </a:r>
            <a:r>
              <a:rPr lang="en-US" altLang="en-US" sz="1200" dirty="0">
                <a:latin typeface="Segoe UI" panose="020B0502040204020203" pitchFamily="34" charset="0"/>
                <a:cs typeface="Segoe UI" panose="020B0502040204020203" pitchFamily="34" charset="0"/>
              </a:rPr>
              <a:t> -d -m u:dummy:rw </a:t>
            </a:r>
            <a:r>
              <a:rPr lang="en-US" altLang="en-US" sz="1200" dirty="0" err="1">
                <a:latin typeface="Segoe UI" panose="020B0502040204020203" pitchFamily="34" charset="0"/>
                <a:cs typeface="Segoe UI" panose="020B0502040204020203" pitchFamily="34" charset="0"/>
              </a:rPr>
              <a:t>dir</a:t>
            </a: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altLang="en-US" sz="1200" dirty="0">
                <a:latin typeface="Segoe UI" panose="020B0502040204020203" pitchFamily="34" charset="0"/>
                <a:cs typeface="Segoe UI" panose="020B0502040204020203" pitchFamily="34" charset="0"/>
              </a:rPr>
              <a:t> </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altLang="en-US" sz="1200" dirty="0">
                <a:latin typeface="Segoe UI" panose="020B0502040204020203" pitchFamily="34" charset="0"/>
                <a:cs typeface="Segoe UI" panose="020B0502040204020203" pitchFamily="34" charset="0"/>
              </a:rPr>
              <a:t> </a:t>
            </a:r>
          </a:p>
          <a:p>
            <a:pPr eaLnBrk="1" fontAlgn="auto" hangingPunct="1">
              <a:spcAft>
                <a:spcPts val="0"/>
              </a:spcAft>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p:txBody>
      </p:sp>
      <p:sp>
        <p:nvSpPr>
          <p:cNvPr id="53252" name="Slide Number Placeholder 5">
            <a:extLst>
              <a:ext uri="{FF2B5EF4-FFF2-40B4-BE49-F238E27FC236}">
                <a16:creationId xmlns:a16="http://schemas.microsoft.com/office/drawing/2014/main" xmlns="" id="{52DBE462-D96C-46D6-9F7D-6304E25BDC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0FAC358-17C9-4C6A-B5CD-970FC9B5969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CEE89B9-7694-4257-AFE0-CDD403B870D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EBFF392-499A-4487-B8A7-228C63E2BD69}"/>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570F87C-9A80-41FE-B09B-FA8E15981BE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EA47CF0-34E7-4DAF-B084-FEDCA48DEF93}"/>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450647C-D263-4487-859A-35ACD9B6328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4275" name="Slide Number Placeholder 5">
            <a:extLst>
              <a:ext uri="{FF2B5EF4-FFF2-40B4-BE49-F238E27FC236}">
                <a16:creationId xmlns:a16="http://schemas.microsoft.com/office/drawing/2014/main" xmlns="" id="{349CBF6C-8871-4254-B23D-1EBACE7524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A3B0F2E-631A-4755-9149-D38F1EF612D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3FA62B1-6CB5-4D8D-9038-4AAE2B407DA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F689982-DB94-484F-A6E1-8A0F8356885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A6DE278-B68C-4AF7-8C76-6A7ACF1F7D3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04AC87F-7A43-4E4C-AD98-1FC45C93269C}"/>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4280" name="Content Placeholder 3">
            <a:extLst>
              <a:ext uri="{FF2B5EF4-FFF2-40B4-BE49-F238E27FC236}">
                <a16:creationId xmlns:a16="http://schemas.microsoft.com/office/drawing/2014/main" xmlns="" id="{14CEEB05-C053-4EF4-84A9-32AB1ED81E59}"/>
              </a:ext>
            </a:extLst>
          </p:cNvPr>
          <p:cNvSpPr>
            <a:spLocks noGrp="1" noChangeArrowheads="1"/>
          </p:cNvSpPr>
          <p:nvPr>
            <p:ph idx="1"/>
          </p:nvPr>
        </p:nvSpPr>
        <p:spPr/>
        <p:txBody>
          <a:bodyPr/>
          <a:lstStyle/>
          <a:p>
            <a:endParaRPr lang="en-IN" altLang="en-US"/>
          </a:p>
        </p:txBody>
      </p:sp>
      <p:pic>
        <p:nvPicPr>
          <p:cNvPr id="5" name="Picture 4">
            <a:extLst>
              <a:ext uri="{FF2B5EF4-FFF2-40B4-BE49-F238E27FC236}">
                <a16:creationId xmlns:a16="http://schemas.microsoft.com/office/drawing/2014/main" xmlns="" id="{E0F5225D-A4FD-4FD7-8EA9-4B3A96DA3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19250"/>
            <a:ext cx="6364288"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12965C3-87F1-46F6-BD74-CAA7969655E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5299" name="Slide Number Placeholder 5">
            <a:extLst>
              <a:ext uri="{FF2B5EF4-FFF2-40B4-BE49-F238E27FC236}">
                <a16:creationId xmlns:a16="http://schemas.microsoft.com/office/drawing/2014/main" xmlns="" id="{B280D8A4-B6B0-42F7-9713-2FAED1633F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A298D07-162F-4443-9877-48CE611B7D6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2D4863E-B74E-4CFD-96C7-ABD837DB7EF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740C4D8-A0CE-4D94-B0A2-073D01A1E4A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5C60C4F-295B-4E7B-B60D-C5EEC1348B07}"/>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4538EA0-D74A-44AC-AB8F-A1AD52EE7B14}"/>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6A144FC-789A-4B41-B8BC-AB822CD12430}"/>
              </a:ext>
            </a:extLst>
          </p:cNvPr>
          <p:cNvSpPr>
            <a:spLocks noGrp="1" noChangeArrowheads="1"/>
          </p:cNvSpPr>
          <p:nvPr>
            <p:ph idx="1"/>
          </p:nvPr>
        </p:nvSpPr>
        <p:spPr/>
        <p:txBody>
          <a:bodyPr/>
          <a:lstStyle/>
          <a:p>
            <a:r>
              <a:rPr lang="en-US" altLang="en-US" sz="1600">
                <a:latin typeface="Palatino Linotype" panose="02040502050505030304" pitchFamily="18" charset="0"/>
              </a:rPr>
              <a:t>The default permissions has been assigned correctly. Now we can verify them by creating a file inside of the test directory and checking its permissions by running getfacl:</a:t>
            </a:r>
          </a:p>
          <a:p>
            <a:endParaRPr lang="en-IN" altLang="en-US"/>
          </a:p>
        </p:txBody>
      </p:sp>
      <p:pic>
        <p:nvPicPr>
          <p:cNvPr id="6" name="Picture 5">
            <a:extLst>
              <a:ext uri="{FF2B5EF4-FFF2-40B4-BE49-F238E27FC236}">
                <a16:creationId xmlns:a16="http://schemas.microsoft.com/office/drawing/2014/main" xmlns="" id="{8D558B7A-A8A2-47C3-BCF4-A66BE488F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654300"/>
            <a:ext cx="37401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740F2594-5204-487C-BA51-AFCB5397A6B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6323" name="Slide Number Placeholder 5">
            <a:extLst>
              <a:ext uri="{FF2B5EF4-FFF2-40B4-BE49-F238E27FC236}">
                <a16:creationId xmlns:a16="http://schemas.microsoft.com/office/drawing/2014/main" xmlns="" id="{FDA5BDFD-85CC-41FF-B4BE-7E85D91104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CCF5235-7163-4BBF-A4C3-91F3A342243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E251BE7-6A14-4638-B242-C5ED84A87F20}"/>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02A8C5B-532F-475F-842E-DD3D8E58A87F}"/>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C1B1BD8-FBB3-487D-95A0-2601561E635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724A8C4-76E1-4AD4-80DB-130F6429FF99}"/>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0593B63-B02B-4C88-8DAB-88B1ADC53A96}"/>
              </a:ext>
            </a:extLst>
          </p:cNvPr>
          <p:cNvSpPr>
            <a:spLocks noGrp="1" noChangeArrowheads="1"/>
          </p:cNvSpPr>
          <p:nvPr>
            <p:ph idx="1"/>
          </p:nvPr>
        </p:nvSpPr>
        <p:spPr/>
        <p:txBody>
          <a:bodyPr/>
          <a:lstStyle/>
          <a:p>
            <a:r>
              <a:rPr lang="en-US" altLang="en-US" sz="2400" b="1">
                <a:latin typeface="Segoe UI" panose="020B0502040204020203" pitchFamily="34" charset="0"/>
                <a:cs typeface="Segoe UI" panose="020B0502040204020203" pitchFamily="34" charset="0"/>
              </a:rPr>
              <a:t>Lab Session</a:t>
            </a:r>
          </a:p>
          <a:p>
            <a:endParaRPr lang="en-US" altLang="en-US" sz="2400" b="1">
              <a:latin typeface="Segoe UI" panose="020B0502040204020203" pitchFamily="34" charset="0"/>
              <a:cs typeface="Segoe UI" panose="020B0502040204020203" pitchFamily="34" charset="0"/>
            </a:endParaRPr>
          </a:p>
          <a:p>
            <a:r>
              <a:rPr lang="en-US" altLang="en-US" sz="1600">
                <a:latin typeface="Segoe UI" panose="020B0502040204020203" pitchFamily="34" charset="0"/>
                <a:cs typeface="Segoe UI" panose="020B0502040204020203" pitchFamily="34" charset="0"/>
              </a:rPr>
              <a:t>The mask associated with an ACL limits the set of permissions that can be assigned on the file for the the named groups and users and for the group owner, but has no effect on the permissions for the file owner and the other permission group. </a:t>
            </a:r>
          </a:p>
          <a:p>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20E3465-7683-4A2A-A457-1A7A886856A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7347" name="Slide Number Placeholder 5">
            <a:extLst>
              <a:ext uri="{FF2B5EF4-FFF2-40B4-BE49-F238E27FC236}">
                <a16:creationId xmlns:a16="http://schemas.microsoft.com/office/drawing/2014/main" xmlns="" id="{8CD6244C-24E3-4A81-9808-04791CCC31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4714F22-CE22-468F-8D36-EBCDBE0F422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169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1484E33-7B0A-471C-A5B7-0A06F7F310F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1AEC45C-3457-43C2-8E7D-E9360BBA6153}"/>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7720374-38D3-4819-9E8C-B0EE441A267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A3BAE72-F3A0-45E5-B721-DF1EC7FACA74}"/>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8225603B-5F93-49AE-984A-A96E9AF47B0E}"/>
              </a:ext>
            </a:extLst>
          </p:cNvPr>
          <p:cNvSpPr>
            <a:spLocks noGrp="1" noChangeArrowheads="1"/>
          </p:cNvSpPr>
          <p:nvPr>
            <p:ph idx="1"/>
          </p:nvPr>
        </p:nvSpPr>
        <p:spPr/>
        <p:txBody>
          <a:bodyPr/>
          <a:lstStyle/>
          <a:p>
            <a:r>
              <a:rPr lang="en-US" altLang="en-US" sz="2400" b="1">
                <a:latin typeface="Segoe UI" panose="020B0502040204020203" pitchFamily="34" charset="0"/>
                <a:cs typeface="Segoe UI" panose="020B0502040204020203" pitchFamily="34" charset="0"/>
              </a:rPr>
              <a:t>Lab Session</a:t>
            </a:r>
          </a:p>
          <a:p>
            <a:endParaRPr lang="en-US" altLang="en-US" sz="2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The default ACL is a specific type of permission assigned to a directory, that doesn’t change the permissions of the directory itself, but makes so that specified ACLs are set by default on all the files created inside of it. Let’s demonstrate it: first we are going to create a directory and assign default ACL to it by using the -d option:</a:t>
            </a:r>
          </a:p>
          <a:p>
            <a:pPr eaLnBrk="1" hangingPunct="1">
              <a:buFont typeface="Wingdings" panose="05000000000000000000" pitchFamily="2" charset="2"/>
              <a:buChar char="Ø"/>
            </a:pPr>
            <a:endParaRPr lang="en-US" altLang="en-US" sz="14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 mkdir dir &amp;&amp; setfacl -d -m u:dummy:rw dir</a:t>
            </a:r>
          </a:p>
          <a:p>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System Administration</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239634" y="1166092"/>
            <a:ext cx="205652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Prerequisites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257123" y="1858743"/>
            <a:ext cx="5524677" cy="71300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marL="171450" indent="-171450">
              <a:buFont typeface="Wingdings" panose="05000000000000000000" pitchFamily="2" charset="2"/>
              <a:buChar char="§"/>
              <a:defRPr/>
            </a:pPr>
            <a:r>
              <a:rPr lang="en-US" sz="1200" b="1" dirty="0"/>
              <a:t>PC or Laptop with internet Connection.</a:t>
            </a:r>
            <a:endParaRPr lang="en-IN" sz="1200" b="1"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Hexagon 14">
            <a:extLst>
              <a:ext uri="{FF2B5EF4-FFF2-40B4-BE49-F238E27FC236}">
                <a16:creationId xmlns:a16="http://schemas.microsoft.com/office/drawing/2014/main" xmlns="" id="{E89CA757-C906-47B9-8A87-8D1CB41630FA}"/>
              </a:ext>
            </a:extLst>
          </p:cNvPr>
          <p:cNvSpPr/>
          <p:nvPr/>
        </p:nvSpPr>
        <p:spPr>
          <a:xfrm>
            <a:off x="1255874" y="2751538"/>
            <a:ext cx="5524677" cy="617883"/>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marL="171450" indent="-171450">
              <a:buFont typeface="Wingdings" panose="05000000000000000000" pitchFamily="2" charset="2"/>
              <a:buChar char="§"/>
            </a:pPr>
            <a:r>
              <a:rPr lang="en-US" sz="1200" b="1" dirty="0"/>
              <a:t>RHEL 7,8 or CentOS,  VMware Workstation &amp; Oracle VirtualBox.</a:t>
            </a:r>
          </a:p>
        </p:txBody>
      </p:sp>
      <p:sp>
        <p:nvSpPr>
          <p:cNvPr id="13" name="Hexagon 12">
            <a:extLst>
              <a:ext uri="{FF2B5EF4-FFF2-40B4-BE49-F238E27FC236}">
                <a16:creationId xmlns:a16="http://schemas.microsoft.com/office/drawing/2014/main" xmlns="" id="{B10CC0ED-9563-4F81-A2D5-428170EF0497}"/>
              </a:ext>
            </a:extLst>
          </p:cNvPr>
          <p:cNvSpPr/>
          <p:nvPr/>
        </p:nvSpPr>
        <p:spPr>
          <a:xfrm>
            <a:off x="1311391" y="3695531"/>
            <a:ext cx="5524677" cy="617883"/>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marL="171450" indent="-171450">
              <a:buFont typeface="Wingdings" panose="05000000000000000000" pitchFamily="2" charset="2"/>
              <a:buChar char="§"/>
            </a:pPr>
            <a:r>
              <a:rPr lang="en-US" sz="1200" b="1" dirty="0"/>
              <a:t>Basic Knowledge of Linux Administration would be required as it is a intermediate level course module.</a:t>
            </a:r>
          </a:p>
        </p:txBody>
      </p:sp>
    </p:spTree>
    <p:extLst>
      <p:ext uri="{BB962C8B-B14F-4D97-AF65-F5344CB8AC3E}">
        <p14:creationId xmlns:p14="http://schemas.microsoft.com/office/powerpoint/2010/main" val="286374557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77F72EB-5390-447A-BF7E-C80A7B66EA69}"/>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8371" name="Slide Number Placeholder 5">
            <a:extLst>
              <a:ext uri="{FF2B5EF4-FFF2-40B4-BE49-F238E27FC236}">
                <a16:creationId xmlns:a16="http://schemas.microsoft.com/office/drawing/2014/main" xmlns="" id="{A0133A2A-905E-4633-903A-A0980AEB32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A1CC420-ECA9-4577-9941-F235E6597A8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F7EA0D4-2F59-45C7-8E94-C3F7077AF9F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43C2E2B-AD30-407B-8D1D-A607CB29B8A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DFA42BBE-5C4D-4CCC-ACC9-95156CC1A41D}"/>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70CD23E-90AC-409B-9BFD-133CF1A35AED}"/>
              </a:ext>
            </a:extLst>
          </p:cNvPr>
          <p:cNvSpPr/>
          <p:nvPr/>
        </p:nvSpPr>
        <p:spPr>
          <a:xfrm>
            <a:off x="1066800" y="1000251"/>
            <a:ext cx="543059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Access to files with ACLs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58376" name="Content Placeholder 4">
            <a:extLst>
              <a:ext uri="{FF2B5EF4-FFF2-40B4-BE49-F238E27FC236}">
                <a16:creationId xmlns:a16="http://schemas.microsoft.com/office/drawing/2014/main" xmlns="" id="{459CC34F-9B79-4A6C-858F-15F2A0C7C8C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066800" y="1670050"/>
            <a:ext cx="5894388" cy="2695575"/>
          </a:xfrm>
        </p:spPr>
      </p:pic>
    </p:spTree>
  </p:cSld>
  <p:clrMapOvr>
    <a:masterClrMapping/>
  </p:clrMapOvr>
  <p:transition spd="slow">
    <p:split orient="ver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33F1A84-2F9D-4AFB-95E4-AC0CC8A22869}"/>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59395" name="Slide Number Placeholder 5">
            <a:extLst>
              <a:ext uri="{FF2B5EF4-FFF2-40B4-BE49-F238E27FC236}">
                <a16:creationId xmlns:a16="http://schemas.microsoft.com/office/drawing/2014/main" xmlns="" id="{84372176-62ED-4D6F-8D29-26CF7D5C2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6C80A6A-1788-4B69-A12B-DFB25371615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EC86A8B-BB7C-488D-A9ED-272A060CBE4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E301014-67D3-4195-BB78-2BB6E31C4B0A}"/>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D66C338-0C60-409C-BA9B-4D000AA9EF3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059D3631-40CB-4676-A0E7-903C3D021487}"/>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7FEF91B6-BC06-490A-A18B-0136CE3E0F67}"/>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1DDE00F3-7040-4BCA-8218-02CD4633DDD7}"/>
              </a:ext>
            </a:extLst>
          </p:cNvPr>
          <p:cNvSpPr/>
          <p:nvPr/>
        </p:nvSpPr>
        <p:spPr>
          <a:xfrm>
            <a:off x="1149078" y="1078693"/>
            <a:ext cx="411484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0C7A7378-0D67-4B5B-9031-A94B0CE41398}"/>
              </a:ext>
            </a:extLst>
          </p:cNvPr>
          <p:cNvSpPr/>
          <p:nvPr/>
        </p:nvSpPr>
        <p:spPr>
          <a:xfrm>
            <a:off x="2722563" y="1905000"/>
            <a:ext cx="2230437" cy="1063625"/>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IN" sz="1400" dirty="0">
                <a:solidFill>
                  <a:schemeClr val="bg1"/>
                </a:solidFill>
              </a:rPr>
              <a:t>Basic </a:t>
            </a:r>
            <a:r>
              <a:rPr lang="en-IN" sz="1400" dirty="0" err="1">
                <a:solidFill>
                  <a:schemeClr val="bg1"/>
                </a:solidFill>
              </a:rPr>
              <a:t>SELinux</a:t>
            </a:r>
            <a:r>
              <a:rPr lang="en-IN" sz="1400" dirty="0">
                <a:solidFill>
                  <a:schemeClr val="bg1"/>
                </a:solidFill>
              </a:rPr>
              <a:t> Security Concepts</a:t>
            </a:r>
          </a:p>
        </p:txBody>
      </p:sp>
      <p:sp>
        <p:nvSpPr>
          <p:cNvPr id="13" name="Hexagon 12">
            <a:extLst>
              <a:ext uri="{FF2B5EF4-FFF2-40B4-BE49-F238E27FC236}">
                <a16:creationId xmlns:a16="http://schemas.microsoft.com/office/drawing/2014/main" xmlns="" id="{786E879B-5588-4955-9491-F64E1A069060}"/>
              </a:ext>
            </a:extLst>
          </p:cNvPr>
          <p:cNvSpPr/>
          <p:nvPr/>
        </p:nvSpPr>
        <p:spPr>
          <a:xfrm>
            <a:off x="5435600" y="1939925"/>
            <a:ext cx="2230438" cy="10287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300" dirty="0">
                <a:solidFill>
                  <a:schemeClr val="bg1"/>
                </a:solidFill>
              </a:rPr>
              <a:t>How </a:t>
            </a:r>
            <a:r>
              <a:rPr lang="en-US" sz="1300" dirty="0" err="1">
                <a:solidFill>
                  <a:schemeClr val="bg1"/>
                </a:solidFill>
              </a:rPr>
              <a:t>SELinux</a:t>
            </a:r>
            <a:r>
              <a:rPr lang="en-US" sz="1300" dirty="0">
                <a:solidFill>
                  <a:schemeClr val="bg1"/>
                </a:solidFill>
              </a:rPr>
              <a:t> protects resources and how to select the enforcement mode.</a:t>
            </a:r>
          </a:p>
        </p:txBody>
      </p:sp>
      <p:sp>
        <p:nvSpPr>
          <p:cNvPr id="14" name="Hexagon 13">
            <a:extLst>
              <a:ext uri="{FF2B5EF4-FFF2-40B4-BE49-F238E27FC236}">
                <a16:creationId xmlns:a16="http://schemas.microsoft.com/office/drawing/2014/main" xmlns="" id="{67A108E5-AE43-4631-9FFA-1C3DC9E89AB6}"/>
              </a:ext>
            </a:extLst>
          </p:cNvPr>
          <p:cNvSpPr/>
          <p:nvPr/>
        </p:nvSpPr>
        <p:spPr>
          <a:xfrm>
            <a:off x="1171575" y="3309938"/>
            <a:ext cx="2363788" cy="1063625"/>
          </a:xfrm>
          <a:prstGeom prst="hexago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dirty="0">
                <a:solidFill>
                  <a:schemeClr val="bg1"/>
                </a:solidFill>
              </a:rPr>
              <a:t>Configure a file's </a:t>
            </a:r>
            <a:r>
              <a:rPr lang="en-US" sz="1400" dirty="0" err="1">
                <a:solidFill>
                  <a:schemeClr val="bg1"/>
                </a:solidFill>
              </a:rPr>
              <a:t>SELinux</a:t>
            </a:r>
            <a:r>
              <a:rPr lang="en-US" sz="1400" dirty="0">
                <a:solidFill>
                  <a:schemeClr val="bg1"/>
                </a:solidFill>
              </a:rPr>
              <a:t> context</a:t>
            </a:r>
          </a:p>
        </p:txBody>
      </p:sp>
      <p:sp>
        <p:nvSpPr>
          <p:cNvPr id="16" name="Hexagon 15">
            <a:extLst>
              <a:ext uri="{FF2B5EF4-FFF2-40B4-BE49-F238E27FC236}">
                <a16:creationId xmlns:a16="http://schemas.microsoft.com/office/drawing/2014/main" xmlns="" id="{52762251-10A0-4DD1-B814-61282D587C1E}"/>
              </a:ext>
            </a:extLst>
          </p:cNvPr>
          <p:cNvSpPr/>
          <p:nvPr/>
        </p:nvSpPr>
        <p:spPr>
          <a:xfrm>
            <a:off x="3725863" y="3309938"/>
            <a:ext cx="2327275" cy="10636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Configure </a:t>
            </a:r>
            <a:r>
              <a:rPr lang="en-US" sz="1400" dirty="0" err="1">
                <a:solidFill>
                  <a:schemeClr val="bg1"/>
                </a:solidFill>
              </a:rPr>
              <a:t>SELinux</a:t>
            </a:r>
            <a:r>
              <a:rPr lang="en-US" sz="1400" dirty="0">
                <a:solidFill>
                  <a:schemeClr val="bg1"/>
                </a:solidFill>
              </a:rPr>
              <a:t> </a:t>
            </a:r>
            <a:r>
              <a:rPr lang="en-US" sz="1400" dirty="0" err="1">
                <a:solidFill>
                  <a:schemeClr val="bg1"/>
                </a:solidFill>
              </a:rPr>
              <a:t>booleans</a:t>
            </a:r>
            <a:endParaRPr lang="en-IN" sz="1400" dirty="0">
              <a:solidFill>
                <a:schemeClr val="bg1"/>
              </a:solidFill>
            </a:endParaRPr>
          </a:p>
        </p:txBody>
      </p:sp>
      <p:sp>
        <p:nvSpPr>
          <p:cNvPr id="15" name="Hexagon 14">
            <a:extLst>
              <a:ext uri="{FF2B5EF4-FFF2-40B4-BE49-F238E27FC236}">
                <a16:creationId xmlns:a16="http://schemas.microsoft.com/office/drawing/2014/main" xmlns="" id="{F22EEB51-0431-430E-99E5-1977B0CE248C}"/>
              </a:ext>
            </a:extLst>
          </p:cNvPr>
          <p:cNvSpPr/>
          <p:nvPr/>
        </p:nvSpPr>
        <p:spPr>
          <a:xfrm>
            <a:off x="6248400" y="3309938"/>
            <a:ext cx="2363788" cy="1063625"/>
          </a:xfrm>
          <a:prstGeom prst="hexago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IN" sz="1400" dirty="0">
                <a:solidFill>
                  <a:schemeClr val="bg1"/>
                </a:solidFill>
              </a:rPr>
              <a:t>Investigate </a:t>
            </a:r>
            <a:r>
              <a:rPr lang="en-IN" sz="1400" dirty="0" err="1">
                <a:solidFill>
                  <a:schemeClr val="bg1"/>
                </a:solidFill>
              </a:rPr>
              <a:t>SELinux</a:t>
            </a:r>
            <a:r>
              <a:rPr lang="en-IN" sz="1400" dirty="0">
                <a:solidFill>
                  <a:schemeClr val="bg1"/>
                </a:solidFill>
              </a:rPr>
              <a:t> log messages and troubleshoot </a:t>
            </a:r>
            <a:r>
              <a:rPr lang="en-IN" sz="1400" dirty="0" err="1">
                <a:solidFill>
                  <a:schemeClr val="bg1"/>
                </a:solidFill>
              </a:rPr>
              <a:t>SELinux</a:t>
            </a:r>
            <a:r>
              <a:rPr lang="en-IN" sz="1400" dirty="0">
                <a:solidFill>
                  <a:schemeClr val="bg1"/>
                </a:solidFill>
              </a:rPr>
              <a:t> AVC denials. </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5"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45B97ED-5FDB-4A07-A67E-1CDD840DACB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0419" name="Slide Number Placeholder 5">
            <a:extLst>
              <a:ext uri="{FF2B5EF4-FFF2-40B4-BE49-F238E27FC236}">
                <a16:creationId xmlns:a16="http://schemas.microsoft.com/office/drawing/2014/main" xmlns="" id="{74C523F6-48BA-45F8-8F23-CE02C99682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CB618F7-29E3-4BB5-B3EC-C46AC59237A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828962A-5D3A-4537-897C-4B7EA8E90CF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6A32365-7C07-432F-938F-8C5D36E43FB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854A752-5365-4FF1-9325-4581069431C4}"/>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0E534118-585F-4FB2-8D3D-061359B98790}"/>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8733A7D2-526B-4244-9735-998B5B0E31E1}"/>
              </a:ext>
            </a:extLst>
          </p:cNvPr>
          <p:cNvSpPr>
            <a:spLocks noGrp="1" noChangeArrowheads="1"/>
          </p:cNvSpPr>
          <p:nvPr>
            <p:ph idx="1"/>
          </p:nvPr>
        </p:nvSpPr>
        <p:spPr/>
        <p:txBody>
          <a:bodyPr/>
          <a:lstStyle/>
          <a:p>
            <a:pPr>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What is SELinux?</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SELinux is an acronym for Security-enhanced Linux. It is a security feature of the Linux kernel.</a:t>
            </a:r>
          </a:p>
          <a:p>
            <a:pPr>
              <a:buFont typeface="Wingdings" panose="05000000000000000000" pitchFamily="2" charset="2"/>
              <a:buChar char="Ø"/>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SELinux gives you the ability to limit the privileges associated with executing processes and reduce the damage that could result from system and applications vulnerabilities exploitation. </a:t>
            </a:r>
          </a:p>
          <a:p>
            <a:pPr>
              <a:buFont typeface="Wingdings" panose="05000000000000000000" pitchFamily="2" charset="2"/>
              <a:buChar char="Ø"/>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It is designed to protect the server against misconfigurations and/or compromised daemons. It put limits and instructs server daemons or programs what files they can access and what actions they can take by defining a security policy.</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83115C9-06D7-44A5-86C2-B135239AACE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1443" name="Slide Number Placeholder 5">
            <a:extLst>
              <a:ext uri="{FF2B5EF4-FFF2-40B4-BE49-F238E27FC236}">
                <a16:creationId xmlns:a16="http://schemas.microsoft.com/office/drawing/2014/main" xmlns="" id="{F8F0DA72-6652-4ADF-89B0-8B92D77025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978C22A-EEB0-45E4-9EC9-4383897A5C7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1A10E64-3898-474D-B239-5F73FF45A6D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86A2762-398C-4BC3-9B3D-85FF96DEFB8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BE4E764-2C4E-4BCF-A29E-A42754E7510E}"/>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18A3E4C-8D82-4A8C-8BAC-251305307053}"/>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BCC5F32-622C-45B8-B792-0A8E8E3307E6}"/>
              </a:ext>
            </a:extLst>
          </p:cNvPr>
          <p:cNvSpPr>
            <a:spLocks noGrp="1" noChangeArrowheads="1"/>
          </p:cNvSpPr>
          <p:nvPr>
            <p:ph idx="1"/>
          </p:nvPr>
        </p:nvSpPr>
        <p:spPr>
          <a:xfrm>
            <a:off x="938213" y="1592263"/>
            <a:ext cx="7634287" cy="2695575"/>
          </a:xfrm>
        </p:spPr>
        <p:txBody>
          <a:bodyPr/>
          <a:lstStyle/>
          <a:p>
            <a:pPr>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Basic SELinux Security Concepts</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SELinux provides a critical security purpose in Linux, permitting or denying access to files and other resources that are significantly more precise than user permissions. </a:t>
            </a:r>
          </a:p>
          <a:p>
            <a:pPr>
              <a:buFont typeface="Wingdings" panose="05000000000000000000" pitchFamily="2" charset="2"/>
              <a:buChar char="ü"/>
            </a:pPr>
            <a:endParaRPr lang="en-US" altLang="en-US" sz="1200" b="1">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Security Enhanced Linux (SELinux) is an additional layer of system security. A primary goal of SELinux is to protect user data from system services that have been compromised. Most Linux administrators are familiar with the standard user/group/other permissions security model and known as discretionary access control.</a:t>
            </a:r>
          </a:p>
          <a:p>
            <a:pPr>
              <a:buFont typeface="Wingdings" panose="05000000000000000000" pitchFamily="2" charset="2"/>
              <a:buChar char="Ø"/>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altLang="en-US" sz="1200">
                <a:latin typeface="Segoe UI" panose="020B0502040204020203" pitchFamily="34" charset="0"/>
                <a:cs typeface="Segoe UI" panose="020B0502040204020203" pitchFamily="34" charset="0"/>
              </a:rPr>
              <a:t>SELinux provides an additional layer security that is object-based and controlled by more sophisticated rules, knows as mandatory access control.</a:t>
            </a: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26E0D0F-496C-4443-B4CA-A4FAF59E5FD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2467" name="Slide Number Placeholder 5">
            <a:extLst>
              <a:ext uri="{FF2B5EF4-FFF2-40B4-BE49-F238E27FC236}">
                <a16:creationId xmlns:a16="http://schemas.microsoft.com/office/drawing/2014/main" xmlns="" id="{F1A1F972-20E4-4C2C-ACFA-F6BFD9DC766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0727670-C3D4-4FE8-AAFC-267C7EB2115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82871BE-6A51-46F5-AD6F-016D59DFAB7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3876AEC-078E-4369-9608-404903982FB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09116A3-7DBF-48EF-8C37-268DA419DD40}"/>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AA40462-983E-457A-901E-F7DBCEADB1F4}"/>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E43A79BA-8707-4D2B-83B2-5DECD626C212}"/>
              </a:ext>
            </a:extLst>
          </p:cNvPr>
          <p:cNvSpPr>
            <a:spLocks noGrp="1"/>
          </p:cNvSpPr>
          <p:nvPr>
            <p:ph idx="1"/>
          </p:nvPr>
        </p:nvSpPr>
        <p:spPr/>
        <p:txBody>
          <a:bodyPr/>
          <a:lstStyle/>
          <a:p>
            <a:pPr eaLnBrk="1" fontAlgn="auto" hangingPunct="1">
              <a:spcAft>
                <a:spcPts val="0"/>
              </a:spcAft>
              <a:buFont typeface="Wingdings" panose="05000000000000000000" pitchFamily="2" charset="2"/>
              <a:buChar char="ü"/>
              <a:defRPr/>
            </a:pPr>
            <a:r>
              <a:rPr lang="en-US" sz="1400" b="1" dirty="0">
                <a:latin typeface="Segoe UI" panose="020B0502040204020203" pitchFamily="34" charset="0"/>
                <a:cs typeface="Segoe UI" panose="020B0502040204020203" pitchFamily="34" charset="0"/>
              </a:rPr>
              <a:t>Apache service without </a:t>
            </a:r>
            <a:r>
              <a:rPr lang="en-US" sz="1400" b="1" dirty="0" err="1">
                <a:latin typeface="Segoe UI" panose="020B0502040204020203" pitchFamily="34" charset="0"/>
                <a:cs typeface="Segoe UI" panose="020B0502040204020203" pitchFamily="34" charset="0"/>
              </a:rPr>
              <a:t>SELinux</a:t>
            </a:r>
            <a:r>
              <a:rPr lang="en-US" sz="1400" b="1" dirty="0">
                <a:latin typeface="Segoe UI" panose="020B0502040204020203" pitchFamily="34" charset="0"/>
                <a:cs typeface="Segoe UI" panose="020B0502040204020203" pitchFamily="34" charset="0"/>
              </a:rPr>
              <a:t> Protection (DAC)</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r>
              <a:rPr lang="en-US" altLang="en-US" sz="1200" dirty="0">
                <a:latin typeface="Segoe UI" panose="020B0502040204020203" pitchFamily="34" charset="0"/>
                <a:cs typeface="Segoe UI" panose="020B0502040204020203" pitchFamily="34" charset="0"/>
              </a:rPr>
              <a:t>To allow remote anonymous access to a webserver, firewall ports must be opened. However, this gives malicious people an opportunity to crack the system through a security exploit, and if they compromise the webserver process, gain its permissions: the permissions of the apache user and the apache group. That user/group has read access to things like the document root (Ivar/www/html), as well as write access to /</a:t>
            </a:r>
            <a:r>
              <a:rPr lang="en-US" altLang="en-US" sz="1200" dirty="0" err="1">
                <a:latin typeface="Segoe UI" panose="020B0502040204020203" pitchFamily="34" charset="0"/>
                <a:cs typeface="Segoe UI" panose="020B0502040204020203" pitchFamily="34" charset="0"/>
              </a:rPr>
              <a:t>tmp</a:t>
            </a:r>
            <a:r>
              <a:rPr lang="en-US" altLang="en-US" sz="1200" dirty="0">
                <a:latin typeface="Segoe UI" panose="020B0502040204020203" pitchFamily="34" charset="0"/>
                <a:cs typeface="Segoe UI" panose="020B0502040204020203" pitchFamily="34" charset="0"/>
              </a:rPr>
              <a:t>, /var/</a:t>
            </a:r>
            <a:r>
              <a:rPr lang="en-US" altLang="en-US" sz="1200" dirty="0" err="1">
                <a:latin typeface="Segoe UI" panose="020B0502040204020203" pitchFamily="34" charset="0"/>
                <a:cs typeface="Segoe UI" panose="020B0502040204020203" pitchFamily="34" charset="0"/>
              </a:rPr>
              <a:t>tmp</a:t>
            </a:r>
            <a:r>
              <a:rPr lang="en-US" altLang="en-US" sz="1200" dirty="0">
                <a:latin typeface="Segoe UI" panose="020B0502040204020203" pitchFamily="34" charset="0"/>
                <a:cs typeface="Segoe UI" panose="020B0502040204020203" pitchFamily="34" charset="0"/>
              </a:rPr>
              <a:t>, and any other files/directories that are world-writable.</a:t>
            </a:r>
          </a:p>
          <a:p>
            <a:pPr marL="0" indent="0">
              <a:buFont typeface="Arial" panose="020B0604020202020204" pitchFamily="34" charset="0"/>
              <a:buNone/>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2400" b="1" dirty="0">
              <a:latin typeface="Segoe UI" panose="020B0502040204020203" pitchFamily="34" charset="0"/>
              <a:cs typeface="Segoe UI" panose="020B0502040204020203" pitchFamily="34" charset="0"/>
            </a:endParaRPr>
          </a:p>
          <a:p>
            <a:pPr>
              <a:defRPr/>
            </a:pPr>
            <a:endParaRPr lang="en-IN" sz="2400" b="1"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xmlns="" id="{764BE566-66C0-4B7B-8A9A-42FE72C0C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533775"/>
            <a:ext cx="252888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FE56F62-F0A6-40DD-BB9C-71D7752C53D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3491" name="Slide Number Placeholder 5">
            <a:extLst>
              <a:ext uri="{FF2B5EF4-FFF2-40B4-BE49-F238E27FC236}">
                <a16:creationId xmlns:a16="http://schemas.microsoft.com/office/drawing/2014/main" xmlns="" id="{138AFD62-DB5D-41F4-9BBA-57EBE3D739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281F582-B273-4CAD-8505-56E7D57898BD}"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5CA2A08-6CD1-4366-9DF6-B58CF47B999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D675EA5-5F20-4432-8FAD-BB5B42014D49}"/>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C3C684E-185B-42B3-8F5C-D463EBB9BD6F}"/>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C1EE3FC-E9DD-4997-AADD-A50D4F56713F}"/>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90D89878-3F61-4ECE-8FA9-BB4BAAECD7DD}"/>
              </a:ext>
            </a:extLst>
          </p:cNvPr>
          <p:cNvSpPr>
            <a:spLocks noGrp="1"/>
          </p:cNvSpPr>
          <p:nvPr>
            <p:ph idx="1"/>
          </p:nvPr>
        </p:nvSpPr>
        <p:spPr/>
        <p:txBody>
          <a:bodyPr/>
          <a:lstStyle/>
          <a:p>
            <a:pPr marL="0" indent="0">
              <a:buFont typeface="Arial" panose="020B0604020202020204" pitchFamily="34" charset="0"/>
              <a:buNone/>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2400" b="1" dirty="0">
              <a:latin typeface="Segoe UI" panose="020B0502040204020203" pitchFamily="34" charset="0"/>
              <a:cs typeface="Segoe UI" panose="020B0502040204020203" pitchFamily="34" charset="0"/>
            </a:endParaRPr>
          </a:p>
          <a:p>
            <a:pPr>
              <a:defRPr/>
            </a:pPr>
            <a:endParaRPr lang="en-IN" sz="2400" b="1" dirty="0">
              <a:latin typeface="Segoe UI" panose="020B0502040204020203" pitchFamily="34" charset="0"/>
              <a:cs typeface="Segoe UI" panose="020B0502040204020203" pitchFamily="34" charset="0"/>
            </a:endParaRPr>
          </a:p>
        </p:txBody>
      </p:sp>
      <p:pic>
        <p:nvPicPr>
          <p:cNvPr id="63497" name="Picture 4">
            <a:extLst>
              <a:ext uri="{FF2B5EF4-FFF2-40B4-BE49-F238E27FC236}">
                <a16:creationId xmlns:a16="http://schemas.microsoft.com/office/drawing/2014/main" xmlns="" id="{F485A1BD-B5B6-4A68-9B14-36464EEC7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47825"/>
            <a:ext cx="64008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D90D71D-0265-44D3-8829-0A1665164E1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4515" name="Slide Number Placeholder 5">
            <a:extLst>
              <a:ext uri="{FF2B5EF4-FFF2-40B4-BE49-F238E27FC236}">
                <a16:creationId xmlns:a16="http://schemas.microsoft.com/office/drawing/2014/main" xmlns="" id="{C78F6128-ABE8-4A27-8438-3149CAE88E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82B3DF8-CB5A-4CEA-9541-28D466C335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91B9794-84C1-4567-A136-9FE35F428D6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A3F2C92-6A2B-491C-B2C7-05C46BACB3A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DB1C017-F0A5-4212-8F10-035968A01B70}"/>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922ADA17-D437-40AE-9155-5E157C4ECAAB}"/>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09784B3-BFE3-4C76-8ED2-11841A26A392}"/>
              </a:ext>
            </a:extLst>
          </p:cNvPr>
          <p:cNvSpPr>
            <a:spLocks noGrp="1" noChangeArrowheads="1"/>
          </p:cNvSpPr>
          <p:nvPr>
            <p:ph idx="1"/>
          </p:nvPr>
        </p:nvSpPr>
        <p:spPr/>
        <p:txBody>
          <a:bodyPr/>
          <a:lstStyle/>
          <a:p>
            <a:pPr eaLnBrk="1" hangingPunct="1">
              <a:buFont typeface="Wingdings" panose="05000000000000000000" pitchFamily="2" charset="2"/>
              <a:buChar char="Ø"/>
            </a:pPr>
            <a:r>
              <a:rPr lang="en-US" altLang="en-US" sz="1400" b="1" dirty="0">
                <a:latin typeface="Segoe UI" panose="020B0502040204020203" pitchFamily="34" charset="0"/>
                <a:cs typeface="Segoe UI" panose="020B0502040204020203" pitchFamily="34" charset="0"/>
              </a:rPr>
              <a:t>Apache service with </a:t>
            </a:r>
            <a:r>
              <a:rPr lang="en-US" altLang="en-US" sz="1400" b="1" dirty="0" err="1">
                <a:latin typeface="Segoe UI" panose="020B0502040204020203" pitchFamily="34" charset="0"/>
                <a:cs typeface="Segoe UI" panose="020B0502040204020203" pitchFamily="34" charset="0"/>
              </a:rPr>
              <a:t>SELinux</a:t>
            </a:r>
            <a:r>
              <a:rPr lang="en-US" altLang="en-US" sz="1400" b="1" dirty="0">
                <a:latin typeface="Segoe UI" panose="020B0502040204020203" pitchFamily="34" charset="0"/>
                <a:cs typeface="Segoe UI" panose="020B0502040204020203" pitchFamily="34" charset="0"/>
              </a:rPr>
              <a:t> Protection (MAC)</a:t>
            </a:r>
          </a:p>
          <a:p>
            <a:pPr>
              <a:buFont typeface="Wingdings" panose="05000000000000000000" pitchFamily="2" charset="2"/>
              <a:buChar char="ü"/>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pPr>
            <a:r>
              <a:rPr lang="en-US" altLang="en-US" sz="1200" dirty="0" err="1">
                <a:latin typeface="Segoe UI" panose="020B0502040204020203" pitchFamily="34" charset="0"/>
                <a:cs typeface="Segoe UI" panose="020B0502040204020203" pitchFamily="34" charset="0"/>
              </a:rPr>
              <a:t>SELinux</a:t>
            </a:r>
            <a:r>
              <a:rPr lang="en-US" altLang="en-US" sz="1200" dirty="0">
                <a:latin typeface="Segoe UI" panose="020B0502040204020203" pitchFamily="34" charset="0"/>
                <a:cs typeface="Segoe UI" panose="020B0502040204020203" pitchFamily="34" charset="0"/>
              </a:rPr>
              <a:t> is a set of security rules that determine which process can access which files, directories, and ports. Every file, process, directory, and port has a special security label called a </a:t>
            </a:r>
            <a:r>
              <a:rPr lang="en-US" altLang="en-US" sz="1200" dirty="0" err="1">
                <a:latin typeface="Segoe UI" panose="020B0502040204020203" pitchFamily="34" charset="0"/>
                <a:cs typeface="Segoe UI" panose="020B0502040204020203" pitchFamily="34" charset="0"/>
              </a:rPr>
              <a:t>SELinux</a:t>
            </a:r>
            <a:r>
              <a:rPr lang="en-US" altLang="en-US" sz="1200" dirty="0">
                <a:latin typeface="Segoe UI" panose="020B0502040204020203" pitchFamily="34" charset="0"/>
                <a:cs typeface="Segoe UI" panose="020B0502040204020203" pitchFamily="34" charset="0"/>
              </a:rPr>
              <a:t> context.</a:t>
            </a:r>
          </a:p>
          <a:p>
            <a:pPr>
              <a:buFont typeface="Wingdings" panose="05000000000000000000" pitchFamily="2" charset="2"/>
              <a:buChar char="ü"/>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pPr>
            <a:r>
              <a:rPr lang="en-US" altLang="en-US" sz="1200" dirty="0">
                <a:latin typeface="Segoe UI" panose="020B0502040204020203" pitchFamily="34" charset="0"/>
                <a:cs typeface="Segoe UI" panose="020B0502040204020203" pitchFamily="34" charset="0"/>
              </a:rPr>
              <a:t> It is built into the Linux kernel and enabled by default on Fedora, CentOS, RHEL and a few other Linux distributions. </a:t>
            </a: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2400" b="1" dirty="0">
              <a:latin typeface="Segoe UI" panose="020B0502040204020203" pitchFamily="34" charset="0"/>
              <a:cs typeface="Segoe UI" panose="020B0502040204020203" pitchFamily="34" charset="0"/>
            </a:endParaRPr>
          </a:p>
          <a:p>
            <a:endParaRPr lang="en-IN" alt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158647C-341D-4B56-B0BE-DC12856A4C6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5539" name="Slide Number Placeholder 5">
            <a:extLst>
              <a:ext uri="{FF2B5EF4-FFF2-40B4-BE49-F238E27FC236}">
                <a16:creationId xmlns:a16="http://schemas.microsoft.com/office/drawing/2014/main" xmlns="" id="{8D5B9F34-0E6F-41FC-8913-CA51FDCE8E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61D63D8-344A-4F5E-B5C4-0F080E8C1F2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8AA1DC0-53E0-47CF-A812-DC2A7FA763A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1623E9F-731D-4FF8-B713-52446ADF43B6}"/>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EF1DBCB-A963-4245-9945-66704EED13B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6271F84-E014-4255-B14B-C5D83B406508}"/>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184872B2-B15C-4BE3-BC82-E5F644F96FF3}"/>
              </a:ext>
            </a:extLst>
          </p:cNvPr>
          <p:cNvSpPr>
            <a:spLocks noGrp="1"/>
          </p:cNvSpPr>
          <p:nvPr>
            <p:ph idx="1"/>
          </p:nvPr>
        </p:nvSpPr>
        <p:spPr>
          <a:xfrm>
            <a:off x="1019175" y="1778000"/>
            <a:ext cx="7634288" cy="2695575"/>
          </a:xfrm>
        </p:spPr>
        <p:txBody>
          <a:bodyPr/>
          <a:lstStyle/>
          <a:p>
            <a:pPr eaLnBrk="1" fontAlgn="auto" hangingPunct="1">
              <a:spcAft>
                <a:spcPts val="0"/>
              </a:spcAft>
              <a:buFont typeface="Wingdings" pitchFamily="2" charset="2"/>
              <a:buChar char="Ø"/>
              <a:defRPr/>
            </a:pPr>
            <a:r>
              <a:rPr lang="en-US" sz="1400" b="1" dirty="0">
                <a:latin typeface="Segoe UI" panose="020B0502040204020203" pitchFamily="34" charset="0"/>
                <a:cs typeface="Segoe UI" panose="020B0502040204020203" pitchFamily="34" charset="0"/>
              </a:rPr>
              <a:t>Apache service with </a:t>
            </a:r>
            <a:r>
              <a:rPr lang="en-US" sz="1400" b="1" dirty="0" err="1">
                <a:latin typeface="Segoe UI" panose="020B0502040204020203" pitchFamily="34" charset="0"/>
                <a:cs typeface="Segoe UI" panose="020B0502040204020203" pitchFamily="34" charset="0"/>
              </a:rPr>
              <a:t>SELinux</a:t>
            </a:r>
            <a:r>
              <a:rPr lang="en-US" sz="1400" b="1" dirty="0">
                <a:latin typeface="Segoe UI" panose="020B0502040204020203" pitchFamily="34" charset="0"/>
                <a:cs typeface="Segoe UI" panose="020B0502040204020203" pitchFamily="34" charset="0"/>
              </a:rPr>
              <a:t> Protection (MAC)</a:t>
            </a:r>
          </a:p>
          <a:p>
            <a:pPr marL="0" indent="0">
              <a:buFont typeface="Arial" panose="020B0604020202020204" pitchFamily="34" charset="0"/>
              <a:buNone/>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altLang="en-US" sz="1200" dirty="0">
                <a:latin typeface="Segoe UI" panose="020B0502040204020203" pitchFamily="34" charset="0"/>
                <a:cs typeface="Segoe UI" panose="020B0502040204020203" pitchFamily="34" charset="0"/>
              </a:rPr>
              <a:t>For example, an apache user with full permission can only access /var/www/html directory, but can not touch other parts of the system such as /</a:t>
            </a:r>
            <a:r>
              <a:rPr lang="en-US" altLang="en-US" sz="1200" dirty="0" err="1">
                <a:latin typeface="Segoe UI" panose="020B0502040204020203" pitchFamily="34" charset="0"/>
                <a:cs typeface="Segoe UI" panose="020B0502040204020203" pitchFamily="34" charset="0"/>
              </a:rPr>
              <a:t>etc</a:t>
            </a:r>
            <a:r>
              <a:rPr lang="en-US" altLang="en-US" sz="1200" dirty="0">
                <a:latin typeface="Segoe UI" panose="020B0502040204020203" pitchFamily="34" charset="0"/>
                <a:cs typeface="Segoe UI" panose="020B0502040204020203" pitchFamily="34" charset="0"/>
              </a:rPr>
              <a:t> directory without policy modification. If an attacker managed to gain access to </a:t>
            </a:r>
            <a:r>
              <a:rPr lang="en-US" altLang="en-US" sz="1200" dirty="0" err="1">
                <a:latin typeface="Segoe UI" panose="020B0502040204020203" pitchFamily="34" charset="0"/>
                <a:cs typeface="Segoe UI" panose="020B0502040204020203" pitchFamily="34" charset="0"/>
              </a:rPr>
              <a:t>sendmail</a:t>
            </a:r>
            <a:r>
              <a:rPr lang="en-US" altLang="en-US" sz="1200" dirty="0">
                <a:latin typeface="Segoe UI" panose="020B0502040204020203" pitchFamily="34" charset="0"/>
                <a:cs typeface="Segoe UI" panose="020B0502040204020203" pitchFamily="34" charset="0"/>
              </a:rPr>
              <a:t> mail or bind </a:t>
            </a:r>
            <a:r>
              <a:rPr lang="en-US" altLang="en-US" sz="1200" dirty="0" err="1">
                <a:latin typeface="Segoe UI" panose="020B0502040204020203" pitchFamily="34" charset="0"/>
                <a:cs typeface="Segoe UI" panose="020B0502040204020203" pitchFamily="34" charset="0"/>
              </a:rPr>
              <a:t>dns</a:t>
            </a:r>
            <a:r>
              <a:rPr lang="en-US" altLang="en-US" sz="1200" dirty="0">
                <a:latin typeface="Segoe UI" panose="020B0502040204020203" pitchFamily="34" charset="0"/>
                <a:cs typeface="Segoe UI" panose="020B0502040204020203" pitchFamily="34" charset="0"/>
              </a:rPr>
              <a:t> or apache web server, would only have access to exploited server and the files normally has access as defined in the policy for the server. An attacker can not access the other parts of the system or internal LAN. In other words, damage can be now restricted to the particular server and files. The cracker will not able to get a shell on your server via common daemons such as Apache / BIND / </a:t>
            </a:r>
            <a:r>
              <a:rPr lang="en-US" altLang="en-US" sz="1200" dirty="0" err="1">
                <a:latin typeface="Segoe UI" panose="020B0502040204020203" pitchFamily="34" charset="0"/>
                <a:cs typeface="Segoe UI" panose="020B0502040204020203" pitchFamily="34" charset="0"/>
              </a:rPr>
              <a:t>Sendmail</a:t>
            </a:r>
            <a:r>
              <a:rPr lang="en-US" altLang="en-US" sz="1200" dirty="0">
                <a:latin typeface="Segoe UI" panose="020B0502040204020203" pitchFamily="34" charset="0"/>
                <a:cs typeface="Segoe UI" panose="020B0502040204020203" pitchFamily="34" charset="0"/>
              </a:rPr>
              <a:t> as </a:t>
            </a:r>
            <a:r>
              <a:rPr lang="en-US" altLang="en-US" sz="1200" dirty="0" err="1">
                <a:latin typeface="Segoe UI" panose="020B0502040204020203" pitchFamily="34" charset="0"/>
                <a:cs typeface="Segoe UI" panose="020B0502040204020203" pitchFamily="34" charset="0"/>
              </a:rPr>
              <a:t>SELinux</a:t>
            </a:r>
            <a:r>
              <a:rPr lang="en-US" altLang="en-US" sz="1200" dirty="0">
                <a:latin typeface="Segoe UI" panose="020B0502040204020203" pitchFamily="34" charset="0"/>
                <a:cs typeface="Segoe UI" panose="020B0502040204020203" pitchFamily="34" charset="0"/>
              </a:rPr>
              <a:t> offers the following security features:</a:t>
            </a:r>
            <a:endParaRPr lang="en-US" altLang="en-US" sz="2400" b="1" dirty="0">
              <a:latin typeface="Segoe UI" panose="020B0502040204020203" pitchFamily="34" charset="0"/>
              <a:cs typeface="Segoe UI" panose="020B0502040204020203" pitchFamily="34" charset="0"/>
            </a:endParaRPr>
          </a:p>
          <a:p>
            <a:pPr>
              <a:defRPr/>
            </a:pPr>
            <a:endParaRPr lang="en-IN" sz="2400" b="1"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xmlns="" id="{218D5C6E-16E5-4BD1-ABF1-23B8D410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008063"/>
            <a:ext cx="31051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BB6E823-807D-431A-B7D0-35BFDA1496E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6563" name="Slide Number Placeholder 5">
            <a:extLst>
              <a:ext uri="{FF2B5EF4-FFF2-40B4-BE49-F238E27FC236}">
                <a16:creationId xmlns:a16="http://schemas.microsoft.com/office/drawing/2014/main" xmlns="" id="{1ACF4486-DD4E-43B7-AF51-684F1CEC72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7D27C51-1C2B-4BD0-9688-06203D7C7AF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29E3695-57A8-4E74-B512-65535BF5CB17}"/>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F4CBC28-129B-4FFE-9FE0-5F074ECF6CD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EA40FF98-871A-4DD7-9993-895032A07C1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3DA9ADA-E509-460A-9344-4F4D75F8A671}"/>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66568" name="Content Placeholder 3">
            <a:extLst>
              <a:ext uri="{FF2B5EF4-FFF2-40B4-BE49-F238E27FC236}">
                <a16:creationId xmlns:a16="http://schemas.microsoft.com/office/drawing/2014/main" xmlns="" id="{43EBF28F-9C59-4ADB-A179-AB217EF8F18B}"/>
              </a:ext>
            </a:extLst>
          </p:cNvPr>
          <p:cNvSpPr>
            <a:spLocks noGrp="1" noChangeArrowheads="1"/>
          </p:cNvSpPr>
          <p:nvPr>
            <p:ph idx="1"/>
          </p:nvPr>
        </p:nvSpPr>
        <p:spPr/>
        <p:txBody>
          <a:bodyPr/>
          <a:lstStyle/>
          <a:p>
            <a:pPr eaLnBrk="1" hangingPunct="1">
              <a:buFont typeface="Wingdings" panose="05000000000000000000" pitchFamily="2" charset="2"/>
              <a:buChar char="Ø"/>
            </a:pPr>
            <a:r>
              <a:rPr lang="en-US" altLang="en-US" sz="1400" b="1">
                <a:latin typeface="Segoe UI" panose="020B0502040204020203" pitchFamily="34" charset="0"/>
                <a:cs typeface="Segoe UI" panose="020B0502040204020203" pitchFamily="34" charset="0"/>
              </a:rPr>
              <a:t>Apache service with SELinux Protection (MAC)</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5E3A2EFE-12CF-423B-B555-4C835197C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547938"/>
            <a:ext cx="5638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67220F5-2EB0-45B2-BB8F-6E2D152970C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7587" name="Slide Number Placeholder 5">
            <a:extLst>
              <a:ext uri="{FF2B5EF4-FFF2-40B4-BE49-F238E27FC236}">
                <a16:creationId xmlns:a16="http://schemas.microsoft.com/office/drawing/2014/main" xmlns="" id="{FA84581B-6731-4440-BC84-2E53645C75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6B1F845-08F7-401F-8C14-A1A5CAA013F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179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5633E6E-DDC2-4A78-A551-FBDF108F01F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EC35BAF-D9DD-4575-AB84-7DF7EA5EC584}"/>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47B35-7110-423E-8BC8-B6DE6ED3E72D}"/>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C972E2B2-2F39-4B03-9DA5-EDD6E4893709}"/>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86503FBF-D1C2-4E54-A45C-64E2BFA1DC5E}"/>
              </a:ext>
            </a:extLst>
          </p:cNvPr>
          <p:cNvSpPr>
            <a:spLocks noGrp="1" noChangeArrowheads="1"/>
          </p:cNvSpPr>
          <p:nvPr>
            <p:ph idx="1"/>
          </p:nvPr>
        </p:nvSpPr>
        <p:spPr/>
        <p:txBody>
          <a:bodyPr/>
          <a:lstStyle/>
          <a:p>
            <a:pPr eaLnBrk="1" hangingPunct="1">
              <a:buFont typeface="Wingdings" panose="05000000000000000000" pitchFamily="2" charset="2"/>
              <a:buChar char="Ø"/>
            </a:pPr>
            <a:r>
              <a:rPr lang="en-US" altLang="en-US" sz="1400" b="1">
                <a:latin typeface="Segoe UI" panose="020B0502040204020203" pitchFamily="34" charset="0"/>
                <a:cs typeface="Segoe UI" panose="020B0502040204020203" pitchFamily="34" charset="0"/>
              </a:rPr>
              <a:t>Apache service with SELinux Protection (MAC)</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SELinux is a set of security rules that determine which process can access which files, directories, and ports. Every file, process, directory, and port has a special security label called a SELinux context.</a:t>
            </a: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A context is a name that is used by the SELinux policy to determine whether a process can access a file, directory, or port. By default, the policy does not allow any interaction unless an explicit rule grants access. If there is no allow rule, no access is allowed.</a:t>
            </a: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System Administration</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255873" y="1233396"/>
            <a:ext cx="153279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Audience</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Hexagon 14">
            <a:extLst>
              <a:ext uri="{FF2B5EF4-FFF2-40B4-BE49-F238E27FC236}">
                <a16:creationId xmlns:a16="http://schemas.microsoft.com/office/drawing/2014/main" xmlns="" id="{E89CA757-C906-47B9-8A87-8D1CB41630FA}"/>
              </a:ext>
            </a:extLst>
          </p:cNvPr>
          <p:cNvSpPr/>
          <p:nvPr/>
        </p:nvSpPr>
        <p:spPr>
          <a:xfrm>
            <a:off x="1255873" y="2014581"/>
            <a:ext cx="6440327" cy="617883"/>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marL="171450" indent="-171450">
              <a:buFont typeface="Wingdings" panose="05000000000000000000" pitchFamily="2" charset="2"/>
              <a:buChar char="§"/>
            </a:pPr>
            <a:r>
              <a:rPr lang="en-US" sz="1200" b="1" dirty="0"/>
              <a:t>IT professionals who are in Linux admin job &amp; wants to get hands-on practical experience on advance topics of Linux.</a:t>
            </a:r>
          </a:p>
        </p:txBody>
      </p:sp>
    </p:spTree>
    <p:extLst>
      <p:ext uri="{BB962C8B-B14F-4D97-AF65-F5344CB8AC3E}">
        <p14:creationId xmlns:p14="http://schemas.microsoft.com/office/powerpoint/2010/main" val="179063636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9328B3D-2F40-4064-B710-ADC9F8E9B3D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8611" name="Slide Number Placeholder 5">
            <a:extLst>
              <a:ext uri="{FF2B5EF4-FFF2-40B4-BE49-F238E27FC236}">
                <a16:creationId xmlns:a16="http://schemas.microsoft.com/office/drawing/2014/main" xmlns="" id="{950453ED-52D3-4858-A72C-B1D583AC92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89DD62D-8AC1-4344-8E5E-2CCAF570507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A7E3A63-BAD9-488E-976E-6E16036ACA0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71F4CA5-0D47-46F8-ADEA-56C3B323B481}"/>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8C35CFDF-2D8D-4285-9F72-E1971A70C93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9021908-1109-4C22-8E26-A01ED4F979FD}"/>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E566CED-8C5F-4E85-96FA-0624FCC8E19D}"/>
              </a:ext>
            </a:extLst>
          </p:cNvPr>
          <p:cNvSpPr>
            <a:spLocks noGrp="1" noChangeArrowheads="1"/>
          </p:cNvSpPr>
          <p:nvPr>
            <p:ph idx="1"/>
          </p:nvPr>
        </p:nvSpPr>
        <p:spPr/>
        <p:txBody>
          <a:bodyPr/>
          <a:lstStyle/>
          <a:p>
            <a:pPr eaLnBrk="1" hangingPunct="1">
              <a:buFont typeface="Wingdings" panose="05000000000000000000" pitchFamily="2" charset="2"/>
              <a:buChar char="Ø"/>
            </a:pPr>
            <a:r>
              <a:rPr lang="en-US" altLang="en-US" sz="1400" b="1">
                <a:latin typeface="Segoe UI" panose="020B0502040204020203" pitchFamily="34" charset="0"/>
                <a:cs typeface="Segoe UI" panose="020B0502040204020203" pitchFamily="34" charset="0"/>
              </a:rPr>
              <a:t>SELinux Context</a:t>
            </a: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SELinux is a set of security rules that determine which process can access which files, directories, and ports. Every file, process, directory, and port has a special security label called a SELinux context.</a:t>
            </a:r>
          </a:p>
          <a:p>
            <a:pPr>
              <a:buFont typeface="Wingdings" panose="05000000000000000000" pitchFamily="2" charset="2"/>
              <a:buChar char="ü"/>
            </a:pPr>
            <a:r>
              <a:rPr lang="en-US" altLang="en-US" sz="1200">
                <a:latin typeface="Segoe UI" panose="020B0502040204020203" pitchFamily="34" charset="0"/>
                <a:cs typeface="Segoe UI" panose="020B0502040204020203" pitchFamily="34" charset="0"/>
              </a:rPr>
              <a:t>SELinux labels have several contexts: user , role , type , and sensitivity . The targeted policy, which is the default policy enabled in Red Hat Enterprise Linux, bases its rules on the third context: the type context. Type context names usually end with _t . </a:t>
            </a: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200">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US" altLang="en-US" sz="1600" b="1">
              <a:latin typeface="Segoe UI" panose="020B0502040204020203" pitchFamily="34" charset="0"/>
              <a:cs typeface="Segoe UI" panose="020B0502040204020203" pitchFamily="34" charset="0"/>
            </a:endParaRPr>
          </a:p>
          <a:p>
            <a:pPr>
              <a:buFont typeface="Wingdings" panose="05000000000000000000" pitchFamily="2" charset="2"/>
              <a:buChar char="ü"/>
            </a:pPr>
            <a:endParaRPr lang="en-US" altLang="en-US" sz="2400" b="1">
              <a:latin typeface="Segoe UI" panose="020B0502040204020203" pitchFamily="34" charset="0"/>
              <a:cs typeface="Segoe UI" panose="020B0502040204020203" pitchFamily="34" charset="0"/>
            </a:endParaRPr>
          </a:p>
          <a:p>
            <a:endParaRPr lang="en-IN" altLang="en-US" sz="2400" b="1">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52C266B9-F946-4756-8DEA-9BA289E71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3616325"/>
            <a:ext cx="70104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96ED0C8-D5C1-4D72-94DF-555B342C7E9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69635" name="Slide Number Placeholder 5">
            <a:extLst>
              <a:ext uri="{FF2B5EF4-FFF2-40B4-BE49-F238E27FC236}">
                <a16:creationId xmlns:a16="http://schemas.microsoft.com/office/drawing/2014/main" xmlns="" id="{DE1BBBCE-7120-4198-86FA-8A43B2C4CF8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A0682C0-7642-47C2-980F-F981F7D5D3F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181</a:t>
            </a:fld>
            <a:endParaRPr lang="th-TH" altLang="en-US">
              <a:latin typeface="Verdana" panose="020B0604030504040204" pitchFamily="34" charset="0"/>
              <a:ea typeface="Angsana New" panose="02020603050405020304" pitchFamily="18" charset="-34"/>
            </a:endParaRPr>
          </a:p>
        </p:txBody>
      </p:sp>
      <p:pic>
        <p:nvPicPr>
          <p:cNvPr id="7" name="Picture 6">
            <a:extLst>
              <a:ext uri="{FF2B5EF4-FFF2-40B4-BE49-F238E27FC236}">
                <a16:creationId xmlns:a16="http://schemas.microsoft.com/office/drawing/2014/main" xmlns="" id="{5FFD03B7-DE87-420C-945F-07E1AFC2794A}"/>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B359808-C159-4A1F-A783-466CC8A9F8F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9638" name="Content Placeholder 3">
            <a:extLst>
              <a:ext uri="{FF2B5EF4-FFF2-40B4-BE49-F238E27FC236}">
                <a16:creationId xmlns:a16="http://schemas.microsoft.com/office/drawing/2014/main" xmlns="" id="{C62B4863-A6F3-444B-BFB3-AFBE037023DB}"/>
              </a:ext>
            </a:extLst>
          </p:cNvPr>
          <p:cNvSpPr>
            <a:spLocks noGrp="1" noChangeArrowheads="1"/>
          </p:cNvSpPr>
          <p:nvPr>
            <p:ph idx="1"/>
          </p:nvPr>
        </p:nvSpPr>
        <p:spPr/>
        <p:txBody>
          <a:bodyPr/>
          <a:lstStyle/>
          <a:p>
            <a:endParaRPr lang="en-IN" altLang="en-US" sz="2400" b="1">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xmlns="" id="{B1F16992-1C8D-47A8-9FFD-59A867CDE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63" y="474663"/>
            <a:ext cx="7799387"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E047DC4-7238-4E20-8B75-7FFAD6A1209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0659" name="Slide Number Placeholder 5">
            <a:extLst>
              <a:ext uri="{FF2B5EF4-FFF2-40B4-BE49-F238E27FC236}">
                <a16:creationId xmlns:a16="http://schemas.microsoft.com/office/drawing/2014/main" xmlns="" id="{9E426CC8-D4C3-4B05-9E99-FDEBC338DD1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C5A0F9B-B2E0-4596-BDDB-1526B1452B7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3F1798C-E2B7-41DB-A69C-4C4616964C7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326E3D3-AD07-41CA-B9E3-95B2FBB7E842}"/>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E6A8FC5-E130-42E1-905F-A4A26E271F4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2EC16BB-ABA5-4112-8447-DB9D671EE2B0}"/>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8A3E4BC-52EA-4BC9-966D-2118A2ECF5FA}"/>
              </a:ext>
            </a:extLst>
          </p:cNvPr>
          <p:cNvSpPr>
            <a:spLocks noGrp="1"/>
          </p:cNvSpPr>
          <p:nvPr>
            <p:ph idx="1"/>
          </p:nvPr>
        </p:nvSpPr>
        <p:spPr/>
        <p:txBody>
          <a:bodyPr/>
          <a:lstStyle/>
          <a:p>
            <a:pPr eaLnBrk="1" fontAlgn="auto" hangingPunct="1">
              <a:spcAft>
                <a:spcPts val="0"/>
              </a:spcAft>
              <a:buFont typeface="Wingdings" pitchFamily="2" charset="2"/>
              <a:buChar char="Ø"/>
              <a:defRPr/>
            </a:pPr>
            <a:r>
              <a:rPr lang="en-US" sz="1600" b="1" dirty="0" err="1">
                <a:latin typeface="Segoe UI" panose="020B0502040204020203" pitchFamily="34" charset="0"/>
                <a:cs typeface="Segoe UI" panose="020B0502040204020203" pitchFamily="34" charset="0"/>
              </a:rPr>
              <a:t>SELinux</a:t>
            </a:r>
            <a:r>
              <a:rPr lang="en-US" sz="1600" b="1" dirty="0">
                <a:latin typeface="Segoe UI" panose="020B0502040204020203" pitchFamily="34" charset="0"/>
                <a:cs typeface="Segoe UI" panose="020B0502040204020203" pitchFamily="34" charset="0"/>
              </a:rPr>
              <a:t> Modes</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r>
              <a:rPr lang="en-US" altLang="en-US" sz="1400" dirty="0" err="1">
                <a:latin typeface="Segoe UI" panose="020B0502040204020203" pitchFamily="34" charset="0"/>
                <a:cs typeface="Segoe UI" panose="020B0502040204020203" pitchFamily="34" charset="0"/>
              </a:rPr>
              <a:t>SELinux</a:t>
            </a:r>
            <a:r>
              <a:rPr lang="en-US" altLang="en-US" sz="1400" dirty="0">
                <a:latin typeface="Segoe UI" panose="020B0502040204020203" pitchFamily="34" charset="0"/>
                <a:cs typeface="Segoe UI" panose="020B0502040204020203" pitchFamily="34" charset="0"/>
              </a:rPr>
              <a:t> can operate in any of the 3 modes :</a:t>
            </a:r>
          </a:p>
          <a:p>
            <a:pPr marL="0" indent="0">
              <a:buFont typeface="Arial" panose="020B0604020202020204" pitchFamily="34" charset="0"/>
              <a:buNone/>
              <a:defRPr/>
            </a:pPr>
            <a:endParaRPr lang="en-US" altLang="en-US" sz="1200" dirty="0">
              <a:latin typeface="Segoe UI" panose="020B0502040204020203" pitchFamily="34" charset="0"/>
              <a:cs typeface="Segoe UI" panose="020B0502040204020203" pitchFamily="34" charset="0"/>
            </a:endParaRPr>
          </a:p>
          <a:p>
            <a:pPr marL="228600" indent="-228600">
              <a:buFont typeface="+mj-lt"/>
              <a:buAutoNum type="arabicPeriod"/>
              <a:defRPr/>
            </a:pPr>
            <a:r>
              <a:rPr lang="en-US" altLang="en-US" sz="1200" dirty="0">
                <a:latin typeface="Segoe UI" panose="020B0502040204020203" pitchFamily="34" charset="0"/>
                <a:cs typeface="Segoe UI" panose="020B0502040204020203" pitchFamily="34" charset="0"/>
              </a:rPr>
              <a:t>Enforced : Actions contrary to the policy are blocked and a corresponding event is logged in the audit log.</a:t>
            </a:r>
            <a:br>
              <a:rPr lang="en-US" altLang="en-US" sz="1200" dirty="0">
                <a:latin typeface="Segoe UI" panose="020B0502040204020203" pitchFamily="34" charset="0"/>
                <a:cs typeface="Segoe UI" panose="020B0502040204020203" pitchFamily="34" charset="0"/>
              </a:rPr>
            </a:br>
            <a:endParaRPr lang="en-US" altLang="en-US" sz="1200" dirty="0">
              <a:latin typeface="Segoe UI" panose="020B0502040204020203" pitchFamily="34" charset="0"/>
              <a:cs typeface="Segoe UI" panose="020B0502040204020203" pitchFamily="34" charset="0"/>
            </a:endParaRPr>
          </a:p>
          <a:p>
            <a:pPr marL="228600" indent="-228600">
              <a:buFont typeface="+mj-lt"/>
              <a:buAutoNum type="arabicPeriod"/>
              <a:defRPr/>
            </a:pPr>
            <a:r>
              <a:rPr lang="en-US" altLang="en-US" sz="1200" dirty="0">
                <a:latin typeface="Segoe UI" panose="020B0502040204020203" pitchFamily="34" charset="0"/>
                <a:cs typeface="Segoe UI" panose="020B0502040204020203" pitchFamily="34" charset="0"/>
              </a:rPr>
              <a:t>Permissive : Actions contrary to the policy are only logged in the audit log.</a:t>
            </a:r>
            <a:br>
              <a:rPr lang="en-US" altLang="en-US" sz="1200" dirty="0">
                <a:latin typeface="Segoe UI" panose="020B0502040204020203" pitchFamily="34" charset="0"/>
                <a:cs typeface="Segoe UI" panose="020B0502040204020203" pitchFamily="34" charset="0"/>
              </a:rPr>
            </a:br>
            <a:endParaRPr lang="en-US" altLang="en-US" sz="1200" dirty="0">
              <a:latin typeface="Segoe UI" panose="020B0502040204020203" pitchFamily="34" charset="0"/>
              <a:cs typeface="Segoe UI" panose="020B0502040204020203" pitchFamily="34" charset="0"/>
            </a:endParaRPr>
          </a:p>
          <a:p>
            <a:pPr marL="228600" indent="-228600">
              <a:buFont typeface="+mj-lt"/>
              <a:buAutoNum type="arabicPeriod"/>
              <a:defRPr/>
            </a:pPr>
            <a:r>
              <a:rPr lang="en-US" altLang="en-US" sz="1200" dirty="0">
                <a:latin typeface="Segoe UI" panose="020B0502040204020203" pitchFamily="34" charset="0"/>
                <a:cs typeface="Segoe UI" panose="020B0502040204020203" pitchFamily="34" charset="0"/>
              </a:rPr>
              <a:t>Disabled : The </a:t>
            </a:r>
            <a:r>
              <a:rPr lang="en-US" altLang="en-US" sz="1200" dirty="0" err="1">
                <a:latin typeface="Segoe UI" panose="020B0502040204020203" pitchFamily="34" charset="0"/>
                <a:cs typeface="Segoe UI" panose="020B0502040204020203" pitchFamily="34" charset="0"/>
              </a:rPr>
              <a:t>SELinux</a:t>
            </a:r>
            <a:r>
              <a:rPr lang="en-US" altLang="en-US" sz="1200" dirty="0">
                <a:latin typeface="Segoe UI" panose="020B0502040204020203" pitchFamily="34" charset="0"/>
                <a:cs typeface="Segoe UI" panose="020B0502040204020203" pitchFamily="34" charset="0"/>
              </a:rPr>
              <a:t> is disabled entirely.</a:t>
            </a: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200"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2400" b="1" dirty="0">
              <a:latin typeface="Segoe UI" panose="020B0502040204020203" pitchFamily="34" charset="0"/>
              <a:cs typeface="Segoe UI" panose="020B0502040204020203" pitchFamily="34" charset="0"/>
            </a:endParaRPr>
          </a:p>
          <a:p>
            <a:pPr>
              <a:defRPr/>
            </a:pPr>
            <a:endParaRPr lang="en-IN"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1000"/>
                                        <p:tgtEl>
                                          <p:spTgt spid="4">
                                            <p:txEl>
                                              <p:pRg st="5" end="5"/>
                                            </p:txEl>
                                          </p:spTgt>
                                        </p:tgtEl>
                                      </p:cBhvr>
                                    </p:animEffect>
                                    <p:anim calcmode="lin" valueType="num">
                                      <p:cBhvr>
                                        <p:cTn id="2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1000"/>
                                        <p:tgtEl>
                                          <p:spTgt spid="4">
                                            <p:txEl>
                                              <p:pRg st="6" end="6"/>
                                            </p:txEl>
                                          </p:spTgt>
                                        </p:tgtEl>
                                      </p:cBhvr>
                                    </p:animEffect>
                                    <p:anim calcmode="lin" valueType="num">
                                      <p:cBhvr>
                                        <p:cTn id="3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5814C61-F63B-4690-AD07-4999B362F53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1683" name="Slide Number Placeholder 5">
            <a:extLst>
              <a:ext uri="{FF2B5EF4-FFF2-40B4-BE49-F238E27FC236}">
                <a16:creationId xmlns:a16="http://schemas.microsoft.com/office/drawing/2014/main" xmlns="" id="{0A95EF53-6707-483E-83FB-01F3945195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19E7F0A-1FEF-487C-9063-7321240E745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4436EC4-550D-41DD-84C0-283BD3BCFC8B}"/>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D93F1FAB-13EA-41CD-99C8-809FA59E256B}"/>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4EDFDC5-FF28-403B-9A68-7BAC989D9610}"/>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84A6D96-9FCD-4C25-9247-B4A943F4ACAA}"/>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CD2A7366-F215-4240-8BB5-636E90509220}"/>
              </a:ext>
            </a:extLst>
          </p:cNvPr>
          <p:cNvSpPr>
            <a:spLocks noGrp="1" noChangeArrowheads="1"/>
          </p:cNvSpPr>
          <p:nvPr>
            <p:ph idx="1"/>
          </p:nvPr>
        </p:nvSpPr>
        <p:spPr/>
        <p:txBody>
          <a:bodyPr/>
          <a:lstStyle/>
          <a:p>
            <a:pPr eaLnBrk="1" hangingPunct="1">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Toggling the SELinux modes temporarily</a:t>
            </a: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To switch between the SELinux modes temporarily we can use the setenforce command as shown below :</a:t>
            </a:r>
          </a:p>
          <a:p>
            <a:pPr eaLnBrk="1" hangingPunct="1">
              <a:buFont typeface="Wingdings" panose="05000000000000000000" pitchFamily="2" charset="2"/>
              <a:buChar char="Ø"/>
            </a:pPr>
            <a:endParaRPr lang="en-US" altLang="en-US" sz="14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setenforce [ Enforcing | Permissive | 1 | 0 ] </a:t>
            </a:r>
          </a:p>
          <a:p>
            <a:pPr eaLnBrk="1" hangingPunct="1">
              <a:buFont typeface="Wingdings" panose="05000000000000000000" pitchFamily="2" charset="2"/>
              <a:buChar char="Ø"/>
            </a:pPr>
            <a:endParaRPr lang="en-US" altLang="en-US" sz="14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0 –&gt; Permissive</a:t>
            </a:r>
            <a:br>
              <a:rPr lang="en-US" altLang="en-US" sz="1400">
                <a:latin typeface="Segoe UI" panose="020B0502040204020203" pitchFamily="34" charset="0"/>
                <a:cs typeface="Segoe UI" panose="020B0502040204020203" pitchFamily="34" charset="0"/>
              </a:rPr>
            </a:br>
            <a:r>
              <a:rPr lang="en-US" altLang="en-US" sz="1400">
                <a:latin typeface="Segoe UI" panose="020B0502040204020203" pitchFamily="34" charset="0"/>
                <a:cs typeface="Segoe UI" panose="020B0502040204020203" pitchFamily="34" charset="0"/>
              </a:rPr>
              <a:t>1 –&gt; Enforcing</a:t>
            </a: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1BCF2B9-5777-4879-95C2-C4E2A8F993C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2707" name="Slide Number Placeholder 5">
            <a:extLst>
              <a:ext uri="{FF2B5EF4-FFF2-40B4-BE49-F238E27FC236}">
                <a16:creationId xmlns:a16="http://schemas.microsoft.com/office/drawing/2014/main" xmlns="" id="{96D67DCF-816F-4C14-BE80-489B0EC023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4AD632F-E5FF-421E-B69D-B9382E89977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2E4D896-EB26-4D87-A311-49FD0436FA6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40A4080-7DAC-4780-8F96-6D26C5A4855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23C706C-7049-4FB6-AE7D-DABDB5308D70}"/>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6678778-70BC-46EB-9E6F-2C232D17A7EF}"/>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BED4D98D-F17D-426C-A3BA-E5D090090027}"/>
              </a:ext>
            </a:extLst>
          </p:cNvPr>
          <p:cNvSpPr>
            <a:spLocks noGrp="1" noChangeArrowheads="1"/>
          </p:cNvSpPr>
          <p:nvPr>
            <p:ph idx="1"/>
          </p:nvPr>
        </p:nvSpPr>
        <p:spPr/>
        <p:txBody>
          <a:bodyPr/>
          <a:lstStyle/>
          <a:p>
            <a:pPr eaLnBrk="1" hangingPunct="1">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Toggling the SELinux modes temporarily</a:t>
            </a: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Or you can simply echo the values into the pseudo file – /sys/fs/selinux/enforce or /selinux/enforce.</a:t>
            </a:r>
          </a:p>
          <a:p>
            <a:pPr eaLnBrk="1" hangingPunct="1">
              <a:buFont typeface="Wingdings" panose="05000000000000000000" pitchFamily="2" charset="2"/>
              <a:buChar char="Ø"/>
            </a:pPr>
            <a:endParaRPr lang="en-US" altLang="en-US" sz="14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echo [0|1] &gt; /sys/fs/selinux/enforce </a:t>
            </a: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To check the current mode of SELinux :</a:t>
            </a: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getenforce </a:t>
            </a: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Enforcing </a:t>
            </a: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endParaRPr lang="en-US" altLang="en-US" sz="1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21B16EC-3950-4E85-B43C-756CC121AC0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3731" name="Slide Number Placeholder 5">
            <a:extLst>
              <a:ext uri="{FF2B5EF4-FFF2-40B4-BE49-F238E27FC236}">
                <a16:creationId xmlns:a16="http://schemas.microsoft.com/office/drawing/2014/main" xmlns="" id="{8FCE5E2D-04F4-414E-B628-F992646BB4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827F0859-1D8F-4CBC-8348-CC53CB24628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BBE6749-261C-42DB-822C-DB734C46CD1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36FDAB2-468E-48AF-8FF9-AEEEDD9F5F05}"/>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9D11797-2561-48E6-84DA-3063B5E9FBB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AF0501E-50AF-4F22-9086-53D95486D898}"/>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99D2486-0B90-40CA-8CFB-0A0FE718E945}"/>
              </a:ext>
            </a:extLst>
          </p:cNvPr>
          <p:cNvSpPr>
            <a:spLocks noGrp="1" noChangeArrowheads="1"/>
          </p:cNvSpPr>
          <p:nvPr>
            <p:ph idx="1"/>
          </p:nvPr>
        </p:nvSpPr>
        <p:spPr/>
        <p:txBody>
          <a:bodyPr/>
          <a:lstStyle/>
          <a:p>
            <a:pPr eaLnBrk="1" hangingPunct="1">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Changing SELinux modes Permanently</a:t>
            </a: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Ø"/>
            </a:pPr>
            <a:r>
              <a:rPr lang="en-US" altLang="en-US" sz="1400">
                <a:latin typeface="Segoe UI" panose="020B0502040204020203" pitchFamily="34" charset="0"/>
                <a:cs typeface="Segoe UI" panose="020B0502040204020203" pitchFamily="34" charset="0"/>
              </a:rPr>
              <a:t>One way of changing the SELinux mode permanently to either of Enforcing or Permissive is – to edit the /etc/sysconfig/selinux file and set SELINUX parameters value to either enforcing or permissive.</a:t>
            </a:r>
          </a:p>
          <a:p>
            <a:pPr eaLnBrk="1" hangingPunct="1">
              <a:buFont typeface="Wingdings" panose="05000000000000000000" pitchFamily="2" charset="2"/>
              <a:buChar char="Ø"/>
            </a:pPr>
            <a:endParaRPr lang="en-US" altLang="en-US" sz="1400">
              <a:latin typeface="Segoe UI" panose="020B0502040204020203" pitchFamily="34" charset="0"/>
              <a:cs typeface="Segoe UI" panose="020B0502040204020203" pitchFamily="34" charset="0"/>
            </a:endParaRP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ls -l /etc/sysconfig/selinux</a:t>
            </a:r>
          </a:p>
          <a:p>
            <a:pPr eaLnBrk="1" hangingPunct="1">
              <a:buFont typeface="Wingdings" panose="05000000000000000000" pitchFamily="2" charset="2"/>
              <a:buChar char="§"/>
            </a:pPr>
            <a:r>
              <a:rPr lang="en-US" altLang="en-US" sz="1400">
                <a:latin typeface="Segoe UI" panose="020B0502040204020203" pitchFamily="34" charset="0"/>
                <a:cs typeface="Segoe UI" panose="020B0502040204020203" pitchFamily="34" charset="0"/>
              </a:rPr>
              <a:t>lrwxrwxrwx. 1 root root 17 Mar  2 13:03 /etc/sysconfig/selinux -&gt; ../selinux/config</a:t>
            </a: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19FEBA9-1A3F-4F86-B708-3D7E37875B4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4755" name="Slide Number Placeholder 5">
            <a:extLst>
              <a:ext uri="{FF2B5EF4-FFF2-40B4-BE49-F238E27FC236}">
                <a16:creationId xmlns:a16="http://schemas.microsoft.com/office/drawing/2014/main" xmlns="" id="{D54E1ED7-866A-4D85-85A7-820CA436A8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16FEBF4-EE0E-46C6-924F-C3CB8E50251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5A53685-4862-49D9-ACF6-5837D1D74E7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33B664C-04DE-449C-AFF3-91341C21E6FE}"/>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AB3103A-C8C6-417E-8F28-D40F9A10DCD9}"/>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F78E5FA-4160-455B-8EF4-7C3E4E63E746}"/>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74760" name="Content Placeholder 3">
            <a:extLst>
              <a:ext uri="{FF2B5EF4-FFF2-40B4-BE49-F238E27FC236}">
                <a16:creationId xmlns:a16="http://schemas.microsoft.com/office/drawing/2014/main" xmlns="" id="{28619AD5-3D2F-4249-90A9-31A2172D59F8}"/>
              </a:ext>
            </a:extLst>
          </p:cNvPr>
          <p:cNvSpPr>
            <a:spLocks noGrp="1" noChangeArrowheads="1"/>
          </p:cNvSpPr>
          <p:nvPr>
            <p:ph idx="1"/>
          </p:nvPr>
        </p:nvSpPr>
        <p:spPr/>
        <p:txBody>
          <a:bodyPr/>
          <a:lstStyle/>
          <a:p>
            <a:pPr eaLnBrk="1" hangingPunct="1">
              <a:buFont typeface="Wingdings" panose="05000000000000000000" pitchFamily="2" charset="2"/>
              <a:buChar char="ü"/>
            </a:pPr>
            <a:r>
              <a:rPr lang="en-US" altLang="en-US" sz="1600" b="1">
                <a:latin typeface="Segoe UI" panose="020B0502040204020203" pitchFamily="34" charset="0"/>
                <a:cs typeface="Segoe UI" panose="020B0502040204020203" pitchFamily="34" charset="0"/>
              </a:rPr>
              <a:t>Changing SELinux modes Permanently</a:t>
            </a: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a:p>
            <a:pPr eaLnBrk="1" hangingPunct="1">
              <a:buFont typeface="Wingdings" panose="05000000000000000000" pitchFamily="2" charset="2"/>
              <a:buChar char="ü"/>
            </a:pPr>
            <a:endParaRPr lang="en-US" altLang="en-US" sz="1400" b="1">
              <a:latin typeface="Segoe UI" panose="020B0502040204020203" pitchFamily="34" charset="0"/>
              <a:cs typeface="Segoe UI" panose="020B0502040204020203" pitchFamily="34" charset="0"/>
            </a:endParaRPr>
          </a:p>
        </p:txBody>
      </p:sp>
      <p:pic>
        <p:nvPicPr>
          <p:cNvPr id="9" name="Picture 2">
            <a:extLst>
              <a:ext uri="{FF2B5EF4-FFF2-40B4-BE49-F238E27FC236}">
                <a16:creationId xmlns:a16="http://schemas.microsoft.com/office/drawing/2014/main" xmlns="" id="{956575C4-CE48-4632-9A32-F6F894B62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 y="2143125"/>
            <a:ext cx="64770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977A1DE-F929-4FC3-99FA-82B6681604D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5779" name="Slide Number Placeholder 5">
            <a:extLst>
              <a:ext uri="{FF2B5EF4-FFF2-40B4-BE49-F238E27FC236}">
                <a16:creationId xmlns:a16="http://schemas.microsoft.com/office/drawing/2014/main" xmlns="" id="{CD9EA7EA-F79E-4BF3-94E9-883CB30C2A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9D06225-2FE7-4A1D-91F6-8A4A60F00AD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1B331A1-821C-4991-9215-EBC0B5AB4D4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871B2FC-5FF5-40F8-9472-FCD75EBA2DC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19B879A-72D7-4ED7-9BC0-57DF6CD140A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E722429-9D12-447F-BDEF-4569F5CE6F57}"/>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B0F38454-F2FE-4C22-9D19-C5C281E6E94C}"/>
              </a:ext>
            </a:extLst>
          </p:cNvPr>
          <p:cNvSpPr>
            <a:spLocks noGrp="1"/>
          </p:cNvSpPr>
          <p:nvPr>
            <p:ph idx="1"/>
          </p:nvPr>
        </p:nvSpPr>
        <p:spPr/>
        <p:txBody>
          <a:bodyPr/>
          <a:lstStyle/>
          <a:p>
            <a:pPr>
              <a:buFont typeface="Wingdings" panose="05000000000000000000" pitchFamily="2" charset="2"/>
              <a:buChar char="ü"/>
              <a:defRPr/>
            </a:pPr>
            <a:r>
              <a:rPr lang="en-US" altLang="en-US" sz="1600" b="1" dirty="0" err="1">
                <a:latin typeface="Segoe UI" panose="020B0502040204020203" pitchFamily="34" charset="0"/>
                <a:cs typeface="Segoe UI" panose="020B0502040204020203" pitchFamily="34" charset="0"/>
              </a:rPr>
              <a:t>SELinux</a:t>
            </a:r>
            <a:r>
              <a:rPr lang="en-US" altLang="en-US" sz="1600" b="1" dirty="0">
                <a:latin typeface="Segoe UI" panose="020B0502040204020203" pitchFamily="34" charset="0"/>
                <a:cs typeface="Segoe UI" panose="020B0502040204020203" pitchFamily="34" charset="0"/>
              </a:rPr>
              <a:t> Booleans</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Booleans are just like a switch which can be on or off as per requirement. It can be used to change the </a:t>
            </a:r>
            <a:r>
              <a:rPr lang="en-US" sz="1400" dirty="0" err="1">
                <a:latin typeface="Segoe UI" panose="020B0502040204020203" pitchFamily="34" charset="0"/>
                <a:cs typeface="Segoe UI" panose="020B0502040204020203" pitchFamily="34" charset="0"/>
              </a:rPr>
              <a:t>behaviour</a:t>
            </a:r>
            <a:r>
              <a:rPr lang="en-US" sz="1400" dirty="0">
                <a:latin typeface="Segoe UI" panose="020B0502040204020203" pitchFamily="34" charset="0"/>
                <a:cs typeface="Segoe UI" panose="020B0502040204020203" pitchFamily="34" charset="0"/>
              </a:rPr>
              <a:t> of the </a:t>
            </a: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policy. </a:t>
            </a: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Booleans are rules that can be enabled or disabled. They can be used by security administrators to tune the policy to make selective adjustments.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latin typeface="Segoe UI" panose="020B0502040204020203" pitchFamily="34" charset="0"/>
                <a:cs typeface="Segoe UI" panose="020B0502040204020203" pitchFamily="34" charset="0"/>
              </a:rPr>
              <a:t>How to list </a:t>
            </a: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Booleans</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400" dirty="0">
                <a:latin typeface="Segoe UI" panose="020B0502040204020203" pitchFamily="34" charset="0"/>
                <a:cs typeface="Segoe UI" panose="020B0502040204020203" pitchFamily="34" charset="0"/>
              </a:rPr>
              <a:t>To view all available Booleans in system we can use </a:t>
            </a:r>
            <a:r>
              <a:rPr lang="en-US" sz="1400" dirty="0" err="1">
                <a:latin typeface="Segoe UI" panose="020B0502040204020203" pitchFamily="34" charset="0"/>
                <a:cs typeface="Segoe UI" panose="020B0502040204020203" pitchFamily="34" charset="0"/>
              </a:rPr>
              <a:t>getsebool</a:t>
            </a:r>
            <a:r>
              <a:rPr lang="en-US" sz="1400" dirty="0">
                <a:latin typeface="Segoe UI" panose="020B0502040204020203" pitchFamily="34" charset="0"/>
                <a:cs typeface="Segoe UI" panose="020B0502040204020203" pitchFamily="34" charset="0"/>
              </a:rPr>
              <a:t> -a command.</a:t>
            </a: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1000"/>
                                        <p:tgtEl>
                                          <p:spTgt spid="4">
                                            <p:txEl>
                                              <p:pRg st="4" end="4"/>
                                            </p:txEl>
                                          </p:spTgt>
                                        </p:tgtEl>
                                      </p:cBhvr>
                                    </p:animEffect>
                                    <p:anim calcmode="lin" valueType="num">
                                      <p:cBhvr>
                                        <p:cTn id="2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34D985B-CFBA-4FED-B352-40224C4D580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6803" name="Slide Number Placeholder 5">
            <a:extLst>
              <a:ext uri="{FF2B5EF4-FFF2-40B4-BE49-F238E27FC236}">
                <a16:creationId xmlns:a16="http://schemas.microsoft.com/office/drawing/2014/main" xmlns="" id="{A2DFA8A5-51A8-42E1-9B71-976A6DF97B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D78786A-1F2C-4299-965A-954398C0598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A86F68A-B0A6-4317-8E5E-E878E430A5B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48B915C-8AA3-40AC-BBE7-6A56CBE1159B}"/>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4534BF9-58E9-4C21-8E41-7050BDDF24F6}"/>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9DDB6EA-8118-4ABD-9EC0-EBF0614EAB27}"/>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7C5B0B9-E6F3-4C8C-BD00-F5C4523E4AD3}"/>
              </a:ext>
            </a:extLst>
          </p:cNvPr>
          <p:cNvSpPr>
            <a:spLocks noGrp="1"/>
          </p:cNvSpPr>
          <p:nvPr>
            <p:ph idx="1"/>
          </p:nvPr>
        </p:nvSpPr>
        <p:spPr/>
        <p:txBody>
          <a:bodyPr/>
          <a:lstStyle/>
          <a:p>
            <a:pPr>
              <a:buFont typeface="Wingdings" panose="05000000000000000000" pitchFamily="2" charset="2"/>
              <a:buChar char="ü"/>
              <a:defRPr/>
            </a:pPr>
            <a:r>
              <a:rPr lang="en-US" altLang="en-US" sz="1600" b="1" dirty="0" err="1">
                <a:latin typeface="Segoe UI" panose="020B0502040204020203" pitchFamily="34" charset="0"/>
                <a:cs typeface="Segoe UI" panose="020B0502040204020203" pitchFamily="34" charset="0"/>
              </a:rPr>
              <a:t>SELinux</a:t>
            </a:r>
            <a:r>
              <a:rPr lang="en-US" altLang="en-US" sz="1600" b="1" dirty="0">
                <a:latin typeface="Segoe UI" panose="020B0502040204020203" pitchFamily="34" charset="0"/>
                <a:cs typeface="Segoe UI" panose="020B0502040204020203" pitchFamily="34" charset="0"/>
              </a:rPr>
              <a:t> Booleans</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pic>
        <p:nvPicPr>
          <p:cNvPr id="9" name="Picture 2">
            <a:extLst>
              <a:ext uri="{FF2B5EF4-FFF2-40B4-BE49-F238E27FC236}">
                <a16:creationId xmlns:a16="http://schemas.microsoft.com/office/drawing/2014/main" xmlns="" id="{25841BB4-4456-4A55-90DE-DCA2070CB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62163"/>
            <a:ext cx="44196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620586A-FD0D-4634-A216-D141BA6FA00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7827" name="Slide Number Placeholder 5">
            <a:extLst>
              <a:ext uri="{FF2B5EF4-FFF2-40B4-BE49-F238E27FC236}">
                <a16:creationId xmlns:a16="http://schemas.microsoft.com/office/drawing/2014/main" xmlns="" id="{C5D8F267-6545-4DDB-91B2-D51A4538B59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4549FDC-0958-4095-94E2-DEF4F405A9A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189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CAA4913-BC55-4326-BCFD-6D832746E8A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F04E498-2BAD-4BCF-9A2A-43682E6ED5CF}"/>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8869BAA-593C-4F91-BFF9-F62EAC7C5B12}"/>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741C0B4-CAC2-404C-A57F-1D4BD2E60AEC}"/>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063DF76-B296-4229-9B0D-9BE228CEB578}"/>
              </a:ext>
            </a:extLst>
          </p:cNvPr>
          <p:cNvSpPr>
            <a:spLocks noGrp="1"/>
          </p:cNvSpPr>
          <p:nvPr>
            <p:ph idx="1"/>
          </p:nvPr>
        </p:nvSpPr>
        <p:spPr/>
        <p:txBody>
          <a:bodyPr/>
          <a:lstStyle/>
          <a:p>
            <a:pPr>
              <a:buFont typeface="Wingdings" panose="05000000000000000000" pitchFamily="2" charset="2"/>
              <a:buChar char="ü"/>
              <a:defRPr/>
            </a:pPr>
            <a:r>
              <a:rPr lang="en-US" altLang="en-US" sz="1600" b="1" dirty="0" err="1">
                <a:latin typeface="Segoe UI" panose="020B0502040204020203" pitchFamily="34" charset="0"/>
                <a:cs typeface="Segoe UI" panose="020B0502040204020203" pitchFamily="34" charset="0"/>
              </a:rPr>
              <a:t>SELinux</a:t>
            </a:r>
            <a:r>
              <a:rPr lang="en-US" altLang="en-US" sz="1600" b="1" dirty="0">
                <a:latin typeface="Segoe UI" panose="020B0502040204020203" pitchFamily="34" charset="0"/>
                <a:cs typeface="Segoe UI" panose="020B0502040204020203" pitchFamily="34" charset="0"/>
              </a:rPr>
              <a:t> Booleans</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r>
              <a:rPr lang="en-US" altLang="en-US" sz="1400" dirty="0">
                <a:latin typeface="Segoe UI" panose="020B0502040204020203" pitchFamily="34" charset="0"/>
                <a:cs typeface="Segoe UI" panose="020B0502040204020203" pitchFamily="34" charset="0"/>
              </a:rPr>
              <a:t>To view the status of a single Boolean we have to specify its name with </a:t>
            </a:r>
            <a:r>
              <a:rPr lang="en-US" altLang="en-US" sz="1400" dirty="0" err="1">
                <a:latin typeface="Segoe UI" panose="020B0502040204020203" pitchFamily="34" charset="0"/>
                <a:cs typeface="Segoe UI" panose="020B0502040204020203" pitchFamily="34" charset="0"/>
              </a:rPr>
              <a:t>getsebool</a:t>
            </a:r>
            <a:r>
              <a:rPr lang="en-US" altLang="en-US" sz="1400" dirty="0">
                <a:latin typeface="Segoe UI" panose="020B0502040204020203" pitchFamily="34" charset="0"/>
                <a:cs typeface="Segoe UI" panose="020B0502040204020203" pitchFamily="34" charset="0"/>
              </a:rPr>
              <a:t> command.</a:t>
            </a:r>
          </a:p>
          <a:p>
            <a:pPr>
              <a:buFont typeface="Wingdings" panose="05000000000000000000" pitchFamily="2" charset="2"/>
              <a:buChar char="Ø"/>
              <a:defRPr/>
            </a:pPr>
            <a:endParaRPr lang="en-US" alt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getsebool</a:t>
            </a:r>
            <a:r>
              <a:rPr lang="en-US" altLang="en-US" sz="1400" dirty="0">
                <a:latin typeface="Segoe UI" panose="020B0502040204020203" pitchFamily="34" charset="0"/>
                <a:cs typeface="Segoe UI" panose="020B0502040204020203" pitchFamily="34" charset="0"/>
              </a:rPr>
              <a:t> </a:t>
            </a:r>
            <a:r>
              <a:rPr lang="en-US" altLang="en-US" sz="1400" dirty="0" err="1">
                <a:latin typeface="Segoe UI" panose="020B0502040204020203" pitchFamily="34" charset="0"/>
                <a:cs typeface="Segoe UI" panose="020B0502040204020203" pitchFamily="34" charset="0"/>
              </a:rPr>
              <a:t>ftp_home_dir</a:t>
            </a:r>
            <a:endParaRPr lang="en-US" alt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ftp_home_dir</a:t>
            </a:r>
            <a:r>
              <a:rPr lang="en-US" altLang="en-US" sz="1400" dirty="0">
                <a:latin typeface="Segoe UI" panose="020B0502040204020203" pitchFamily="34" charset="0"/>
                <a:cs typeface="Segoe UI" panose="020B0502040204020203" pitchFamily="34" charset="0"/>
              </a:rPr>
              <a:t> --&gt;off</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1000"/>
                                        <p:tgtEl>
                                          <p:spTgt spid="4">
                                            <p:txEl>
                                              <p:pRg st="4" end="4"/>
                                            </p:txEl>
                                          </p:spTgt>
                                        </p:tgtEl>
                                      </p:cBhvr>
                                    </p:animEffect>
                                    <p:anim calcmode="lin" valueType="num">
                                      <p:cBhvr>
                                        <p:cTn id="1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1000"/>
                                        <p:tgtEl>
                                          <p:spTgt spid="4">
                                            <p:txEl>
                                              <p:pRg st="5" end="5"/>
                                            </p:txEl>
                                          </p:spTgt>
                                        </p:tgtEl>
                                      </p:cBhvr>
                                    </p:animEffect>
                                    <p:anim calcmode="lin" valueType="num">
                                      <p:cBhvr>
                                        <p:cTn id="2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System Administration</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262120" y="1146140"/>
            <a:ext cx="336040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About Course Module</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257123" y="1858743"/>
            <a:ext cx="5524677" cy="71300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marL="171450" indent="-171450">
              <a:buFont typeface="Wingdings" panose="05000000000000000000" pitchFamily="2" charset="2"/>
              <a:buChar char="§"/>
              <a:defRPr/>
            </a:pPr>
            <a:r>
              <a:rPr lang="en-US" sz="1200" b="1" dirty="0"/>
              <a:t>10-11 Hours of  Video Contents</a:t>
            </a:r>
            <a:endParaRPr lang="en-IN" sz="1200" b="1"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Hexagon 14">
            <a:extLst>
              <a:ext uri="{FF2B5EF4-FFF2-40B4-BE49-F238E27FC236}">
                <a16:creationId xmlns:a16="http://schemas.microsoft.com/office/drawing/2014/main" xmlns="" id="{E89CA757-C906-47B9-8A87-8D1CB41630FA}"/>
              </a:ext>
            </a:extLst>
          </p:cNvPr>
          <p:cNvSpPr/>
          <p:nvPr/>
        </p:nvSpPr>
        <p:spPr>
          <a:xfrm>
            <a:off x="1278359" y="2827045"/>
            <a:ext cx="5524677" cy="617883"/>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marL="171450" indent="-171450">
              <a:buFont typeface="Wingdings" panose="05000000000000000000" pitchFamily="2" charset="2"/>
              <a:buChar char="§"/>
            </a:pPr>
            <a:r>
              <a:rPr lang="en-US" sz="1200" b="1" dirty="0"/>
              <a:t>Theoretically Sessions covered with Practice Lab Sessions</a:t>
            </a:r>
          </a:p>
        </p:txBody>
      </p:sp>
      <p:sp>
        <p:nvSpPr>
          <p:cNvPr id="13" name="Hexagon 12">
            <a:extLst>
              <a:ext uri="{FF2B5EF4-FFF2-40B4-BE49-F238E27FC236}">
                <a16:creationId xmlns:a16="http://schemas.microsoft.com/office/drawing/2014/main" xmlns="" id="{A43D2447-0880-450F-9B8D-7C86D749C8FC}"/>
              </a:ext>
            </a:extLst>
          </p:cNvPr>
          <p:cNvSpPr/>
          <p:nvPr/>
        </p:nvSpPr>
        <p:spPr>
          <a:xfrm>
            <a:off x="1326889" y="3773488"/>
            <a:ext cx="5524677" cy="617883"/>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marL="171450" indent="-171450">
              <a:buFont typeface="Wingdings" panose="05000000000000000000" pitchFamily="2" charset="2"/>
              <a:buChar char="§"/>
            </a:pPr>
            <a:r>
              <a:rPr lang="en-US" sz="1200" b="1" dirty="0"/>
              <a:t>30 days money back guarantee</a:t>
            </a:r>
          </a:p>
        </p:txBody>
      </p:sp>
    </p:spTree>
    <p:extLst>
      <p:ext uri="{BB962C8B-B14F-4D97-AF65-F5344CB8AC3E}">
        <p14:creationId xmlns:p14="http://schemas.microsoft.com/office/powerpoint/2010/main" val="394460277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B439074-13E0-4F9B-B64F-702A7C7F8DA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8851" name="Slide Number Placeholder 5">
            <a:extLst>
              <a:ext uri="{FF2B5EF4-FFF2-40B4-BE49-F238E27FC236}">
                <a16:creationId xmlns:a16="http://schemas.microsoft.com/office/drawing/2014/main" xmlns="" id="{6C71B3CD-41BE-4D23-8E5F-77CEA758819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4502C3B-C901-48A4-B3AC-8D08B69D5CE0}"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FC0B53E-6E71-422B-92FB-F7CC9CC0672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EF985B9-C05E-438C-838B-9E3F1732EE1E}"/>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F25DFB8-A5FF-46A7-94FB-1DE210897563}"/>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1B2FE6D-D4CD-4445-9A5D-EAFBEBD3A28B}"/>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2A7C646B-575C-4DC6-A090-F1D8518DE388}"/>
              </a:ext>
            </a:extLst>
          </p:cNvPr>
          <p:cNvSpPr>
            <a:spLocks noGrp="1"/>
          </p:cNvSpPr>
          <p:nvPr>
            <p:ph idx="1"/>
          </p:nvPr>
        </p:nvSpPr>
        <p:spPr/>
        <p:txBody>
          <a:bodyPr/>
          <a:lstStyle/>
          <a:p>
            <a:pPr>
              <a:buFont typeface="Wingdings" panose="05000000000000000000" pitchFamily="2" charset="2"/>
              <a:buChar char="ü"/>
              <a:defRPr/>
            </a:pPr>
            <a:r>
              <a:rPr lang="en-US" altLang="en-US" sz="1600" b="1" dirty="0" err="1">
                <a:latin typeface="Segoe UI" panose="020B0502040204020203" pitchFamily="34" charset="0"/>
                <a:cs typeface="Segoe UI" panose="020B0502040204020203" pitchFamily="34" charset="0"/>
              </a:rPr>
              <a:t>SELinux</a:t>
            </a:r>
            <a:r>
              <a:rPr lang="en-US" altLang="en-US" sz="1600" b="1" dirty="0">
                <a:latin typeface="Segoe UI" panose="020B0502040204020203" pitchFamily="34" charset="0"/>
                <a:cs typeface="Segoe UI" panose="020B0502040204020203" pitchFamily="34" charset="0"/>
              </a:rPr>
              <a:t> Booleans</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a:buFont typeface="Wingdings" panose="05000000000000000000" pitchFamily="2" charset="2"/>
              <a:buChar char="Ø"/>
              <a:defRPr/>
            </a:pPr>
            <a:r>
              <a:rPr lang="en-US" altLang="en-US" sz="1400" dirty="0">
                <a:latin typeface="Segoe UI" panose="020B0502040204020203" pitchFamily="34" charset="0"/>
                <a:cs typeface="Segoe UI" panose="020B0502040204020203" pitchFamily="34" charset="0"/>
              </a:rPr>
              <a:t>To get more detailed information about available Booleans such as their current status, default status and description we can use following command</a:t>
            </a:r>
          </a:p>
          <a:p>
            <a:pPr>
              <a:buFont typeface="Wingdings" panose="05000000000000000000" pitchFamily="2" charset="2"/>
              <a:buChar char="Ø"/>
              <a:defRPr/>
            </a:pPr>
            <a:endParaRPr lang="en-US" altLang="en-US" sz="14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semanage</a:t>
            </a:r>
            <a:r>
              <a:rPr lang="en-US" altLang="en-US" sz="1400" dirty="0">
                <a:latin typeface="Segoe UI" panose="020B0502040204020203" pitchFamily="34" charset="0"/>
                <a:cs typeface="Segoe UI" panose="020B0502040204020203" pitchFamily="34" charset="0"/>
              </a:rPr>
              <a:t> </a:t>
            </a:r>
            <a:r>
              <a:rPr lang="en-US" altLang="en-US" sz="1400" dirty="0" err="1">
                <a:latin typeface="Segoe UI" panose="020B0502040204020203" pitchFamily="34" charset="0"/>
                <a:cs typeface="Segoe UI" panose="020B0502040204020203" pitchFamily="34" charset="0"/>
              </a:rPr>
              <a:t>boolean</a:t>
            </a:r>
            <a:r>
              <a:rPr lang="en-US" altLang="en-US" sz="1400" dirty="0">
                <a:latin typeface="Segoe UI" panose="020B0502040204020203" pitchFamily="34" charset="0"/>
                <a:cs typeface="Segoe UI" panose="020B0502040204020203" pitchFamily="34" charset="0"/>
              </a:rPr>
              <a:t> –l</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pic>
        <p:nvPicPr>
          <p:cNvPr id="9" name="Picture 2">
            <a:extLst>
              <a:ext uri="{FF2B5EF4-FFF2-40B4-BE49-F238E27FC236}">
                <a16:creationId xmlns:a16="http://schemas.microsoft.com/office/drawing/2014/main" xmlns="" id="{10B7AD7D-29CD-4C8F-8F37-BD96FA6D7E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4200" y="3005138"/>
            <a:ext cx="53340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6A6E1B1-5658-4A56-B69E-4AF7FDBDAD9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79875" name="Slide Number Placeholder 5">
            <a:extLst>
              <a:ext uri="{FF2B5EF4-FFF2-40B4-BE49-F238E27FC236}">
                <a16:creationId xmlns:a16="http://schemas.microsoft.com/office/drawing/2014/main" xmlns="" id="{CA2EC49A-3A3C-41FF-B0C7-CC3834C1EE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11C16B7-1AD1-4231-9ECC-13C304992A5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AD1A5AC-E66F-497D-9C75-0B50CDDAD87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84019FF-667F-4A93-ADC6-39B2D3D7D07D}"/>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EBB93EA-D329-4911-9521-E3ECE0F34D9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D6894C3-6A34-478E-84D2-2FFD7AFAD767}"/>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C2DFA34-E1EC-478F-A30D-7D0FED415F89}"/>
              </a:ext>
            </a:extLst>
          </p:cNvPr>
          <p:cNvSpPr>
            <a:spLocks noGrp="1"/>
          </p:cNvSpPr>
          <p:nvPr>
            <p:ph idx="1"/>
          </p:nvPr>
        </p:nvSpPr>
        <p:spPr/>
        <p:txBody>
          <a:bodyPr/>
          <a:lstStyle/>
          <a:p>
            <a:pPr>
              <a:buFont typeface="Wingdings" panose="05000000000000000000" pitchFamily="2" charset="2"/>
              <a:buChar char="ü"/>
              <a:defRPr/>
            </a:pPr>
            <a:r>
              <a:rPr lang="en-US" sz="1400" b="1" dirty="0">
                <a:latin typeface="Segoe UI" panose="020B0502040204020203" pitchFamily="34" charset="0"/>
                <a:cs typeface="Segoe UI" panose="020B0502040204020203" pitchFamily="34" charset="0"/>
              </a:rPr>
              <a:t>How to change </a:t>
            </a:r>
            <a:r>
              <a:rPr lang="en-US" sz="1400" b="1" dirty="0" err="1">
                <a:latin typeface="Segoe UI" panose="020B0502040204020203" pitchFamily="34" charset="0"/>
                <a:cs typeface="Segoe UI" panose="020B0502040204020203" pitchFamily="34" charset="0"/>
              </a:rPr>
              <a:t>SELinux</a:t>
            </a:r>
            <a:r>
              <a:rPr lang="en-US" sz="1400" b="1" dirty="0">
                <a:latin typeface="Segoe UI" panose="020B0502040204020203" pitchFamily="34" charset="0"/>
                <a:cs typeface="Segoe UI" panose="020B0502040204020203" pitchFamily="34" charset="0"/>
              </a:rPr>
              <a:t> Booleans</a:t>
            </a:r>
          </a:p>
          <a:p>
            <a:pPr>
              <a:buFont typeface="Wingdings" pitchFamily="2" charset="2"/>
              <a:buChar char="Ø"/>
              <a:defRPr/>
            </a:pPr>
            <a:endParaRPr lang="en-US" sz="1400" dirty="0">
              <a:latin typeface="Segoe UI" panose="020B0502040204020203" pitchFamily="34" charset="0"/>
              <a:cs typeface="Segoe UI" panose="020B0502040204020203" pitchFamily="34" charset="0"/>
            </a:endParaRPr>
          </a:p>
          <a:p>
            <a:pPr>
              <a:buFont typeface="Wingdings" pitchFamily="2" charset="2"/>
              <a:buChar char="Ø"/>
              <a:defRPr/>
            </a:pPr>
            <a:r>
              <a:rPr lang="en-US" sz="1300" dirty="0" err="1">
                <a:latin typeface="Segoe UI" panose="020B0502040204020203" pitchFamily="34" charset="0"/>
                <a:cs typeface="Segoe UI" panose="020B0502040204020203" pitchFamily="34" charset="0"/>
              </a:rPr>
              <a:t>SELinux</a:t>
            </a:r>
            <a:r>
              <a:rPr lang="en-US" sz="1300" dirty="0">
                <a:latin typeface="Segoe UI" panose="020B0502040204020203" pitchFamily="34" charset="0"/>
                <a:cs typeface="Segoe UI" panose="020B0502040204020203" pitchFamily="34" charset="0"/>
              </a:rPr>
              <a:t> Booleans are </a:t>
            </a:r>
            <a:r>
              <a:rPr lang="en-US" sz="1300" dirty="0" err="1">
                <a:latin typeface="Segoe UI" panose="020B0502040204020203" pitchFamily="34" charset="0"/>
                <a:cs typeface="Segoe UI" panose="020B0502040204020203" pitchFamily="34" charset="0"/>
              </a:rPr>
              <a:t>SELinux</a:t>
            </a:r>
            <a:r>
              <a:rPr lang="en-US" sz="1300" dirty="0">
                <a:latin typeface="Segoe UI" panose="020B0502040204020203" pitchFamily="34" charset="0"/>
                <a:cs typeface="Segoe UI" panose="020B0502040204020203" pitchFamily="34" charset="0"/>
              </a:rPr>
              <a:t> policy setting. A </a:t>
            </a:r>
            <a:r>
              <a:rPr lang="en-US" sz="1300" dirty="0" err="1">
                <a:latin typeface="Segoe UI" panose="020B0502040204020203" pitchFamily="34" charset="0"/>
                <a:cs typeface="Segoe UI" panose="020B0502040204020203" pitchFamily="34" charset="0"/>
              </a:rPr>
              <a:t>SELinux</a:t>
            </a:r>
            <a:r>
              <a:rPr lang="en-US" sz="1300" dirty="0">
                <a:latin typeface="Segoe UI" panose="020B0502040204020203" pitchFamily="34" charset="0"/>
                <a:cs typeface="Segoe UI" panose="020B0502040204020203" pitchFamily="34" charset="0"/>
              </a:rPr>
              <a:t> Boolean can be either on or off. If Boolean is on, </a:t>
            </a:r>
            <a:r>
              <a:rPr lang="en-US" sz="1300" dirty="0" err="1">
                <a:latin typeface="Segoe UI" panose="020B0502040204020203" pitchFamily="34" charset="0"/>
                <a:cs typeface="Segoe UI" panose="020B0502040204020203" pitchFamily="34" charset="0"/>
              </a:rPr>
              <a:t>SELinux</a:t>
            </a:r>
            <a:r>
              <a:rPr lang="en-US" sz="1300" dirty="0">
                <a:latin typeface="Segoe UI" panose="020B0502040204020203" pitchFamily="34" charset="0"/>
                <a:cs typeface="Segoe UI" panose="020B0502040204020203" pitchFamily="34" charset="0"/>
              </a:rPr>
              <a:t> will permit the associate action. If Boolean is off, </a:t>
            </a:r>
            <a:r>
              <a:rPr lang="en-US" sz="1300" dirty="0" err="1">
                <a:latin typeface="Segoe UI" panose="020B0502040204020203" pitchFamily="34" charset="0"/>
                <a:cs typeface="Segoe UI" panose="020B0502040204020203" pitchFamily="34" charset="0"/>
              </a:rPr>
              <a:t>SELinux</a:t>
            </a:r>
            <a:r>
              <a:rPr lang="en-US" sz="1300" dirty="0">
                <a:latin typeface="Segoe UI" panose="020B0502040204020203" pitchFamily="34" charset="0"/>
                <a:cs typeface="Segoe UI" panose="020B0502040204020203" pitchFamily="34" charset="0"/>
              </a:rPr>
              <a:t> will deny the associate action.</a:t>
            </a:r>
          </a:p>
          <a:p>
            <a:pPr>
              <a:buFont typeface="Wingdings" pitchFamily="2" charset="2"/>
              <a:buChar char="Ø"/>
              <a:defRPr/>
            </a:pPr>
            <a:r>
              <a:rPr lang="en-US" sz="1300" dirty="0">
                <a:latin typeface="Segoe UI" panose="020B0502040204020203" pitchFamily="34" charset="0"/>
                <a:cs typeface="Segoe UI" panose="020B0502040204020203" pitchFamily="34" charset="0"/>
              </a:rPr>
              <a:t>To change the Boolean setting we can use </a:t>
            </a:r>
            <a:r>
              <a:rPr lang="en-US" sz="1300" dirty="0" err="1">
                <a:latin typeface="Segoe UI" panose="020B0502040204020203" pitchFamily="34" charset="0"/>
                <a:cs typeface="Segoe UI" panose="020B0502040204020203" pitchFamily="34" charset="0"/>
              </a:rPr>
              <a:t>setsebool</a:t>
            </a:r>
            <a:r>
              <a:rPr lang="en-US" sz="1300" dirty="0">
                <a:latin typeface="Segoe UI" panose="020B0502040204020203" pitchFamily="34" charset="0"/>
                <a:cs typeface="Segoe UI" panose="020B0502040204020203" pitchFamily="34" charset="0"/>
              </a:rPr>
              <a:t> command. To enable a Boolean, we can use “on” or “1” option with this command. For example, to enable </a:t>
            </a:r>
            <a:r>
              <a:rPr lang="en-US" sz="1300" dirty="0" err="1">
                <a:latin typeface="Segoe UI" panose="020B0502040204020203" pitchFamily="34" charset="0"/>
                <a:cs typeface="Segoe UI" panose="020B0502040204020203" pitchFamily="34" charset="0"/>
              </a:rPr>
              <a:t>ftp_home_dir</a:t>
            </a:r>
            <a:r>
              <a:rPr lang="en-US" sz="1300" dirty="0">
                <a:latin typeface="Segoe UI" panose="020B0502040204020203" pitchFamily="34" charset="0"/>
                <a:cs typeface="Segoe UI" panose="020B0502040204020203" pitchFamily="34" charset="0"/>
              </a:rPr>
              <a:t> Boolean we can use any one of following commands</a:t>
            </a:r>
          </a:p>
          <a:p>
            <a:pPr>
              <a:buFont typeface="Wingdings" pitchFamily="2" charset="2"/>
              <a:buChar char="Ø"/>
              <a:defRPr/>
            </a:pPr>
            <a:endParaRPr lang="en-US" sz="13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sz="1300" dirty="0" err="1">
                <a:latin typeface="Segoe UI" panose="020B0502040204020203" pitchFamily="34" charset="0"/>
                <a:cs typeface="Segoe UI" panose="020B0502040204020203" pitchFamily="34" charset="0"/>
              </a:rPr>
              <a:t>setsebool</a:t>
            </a:r>
            <a:r>
              <a:rPr lang="en-US" sz="1300" dirty="0">
                <a:latin typeface="Segoe UI" panose="020B0502040204020203" pitchFamily="34" charset="0"/>
                <a:cs typeface="Segoe UI" panose="020B0502040204020203" pitchFamily="34" charset="0"/>
              </a:rPr>
              <a:t> </a:t>
            </a:r>
            <a:r>
              <a:rPr lang="en-US" sz="1300" dirty="0" err="1">
                <a:latin typeface="Segoe UI" panose="020B0502040204020203" pitchFamily="34" charset="0"/>
                <a:cs typeface="Segoe UI" panose="020B0502040204020203" pitchFamily="34" charset="0"/>
              </a:rPr>
              <a:t>ftp_home_dir</a:t>
            </a:r>
            <a:r>
              <a:rPr lang="en-US" sz="1300" dirty="0">
                <a:latin typeface="Segoe UI" panose="020B0502040204020203" pitchFamily="34" charset="0"/>
                <a:cs typeface="Segoe UI" panose="020B0502040204020203" pitchFamily="34" charset="0"/>
              </a:rPr>
              <a:t> on</a:t>
            </a:r>
          </a:p>
          <a:p>
            <a:pPr>
              <a:buFont typeface="Wingdings" panose="05000000000000000000" pitchFamily="2" charset="2"/>
              <a:buChar char="§"/>
              <a:defRPr/>
            </a:pPr>
            <a:r>
              <a:rPr lang="en-US" sz="1300" dirty="0" err="1">
                <a:latin typeface="Segoe UI" panose="020B0502040204020203" pitchFamily="34" charset="0"/>
                <a:cs typeface="Segoe UI" panose="020B0502040204020203" pitchFamily="34" charset="0"/>
              </a:rPr>
              <a:t>setsebool</a:t>
            </a:r>
            <a:r>
              <a:rPr lang="en-US" sz="1300" dirty="0">
                <a:latin typeface="Segoe UI" panose="020B0502040204020203" pitchFamily="34" charset="0"/>
                <a:cs typeface="Segoe UI" panose="020B0502040204020203" pitchFamily="34" charset="0"/>
              </a:rPr>
              <a:t> </a:t>
            </a:r>
            <a:r>
              <a:rPr lang="en-US" sz="1300" dirty="0" err="1">
                <a:latin typeface="Segoe UI" panose="020B0502040204020203" pitchFamily="34" charset="0"/>
                <a:cs typeface="Segoe UI" panose="020B0502040204020203" pitchFamily="34" charset="0"/>
              </a:rPr>
              <a:t>ftp_home_dir</a:t>
            </a:r>
            <a:r>
              <a:rPr lang="en-US" sz="1300" dirty="0">
                <a:latin typeface="Segoe UI" panose="020B0502040204020203" pitchFamily="34" charset="0"/>
                <a:cs typeface="Segoe UI" panose="020B0502040204020203" pitchFamily="34" charset="0"/>
              </a:rPr>
              <a:t> 1</a:t>
            </a: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1000"/>
                                        <p:tgtEl>
                                          <p:spTgt spid="4">
                                            <p:txEl>
                                              <p:pRg st="6" end="6"/>
                                            </p:txEl>
                                          </p:spTgt>
                                        </p:tgtEl>
                                      </p:cBhvr>
                                    </p:animEffect>
                                    <p:anim calcmode="lin" valueType="num">
                                      <p:cBhvr>
                                        <p:cTn id="2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A41B474-667B-4006-923E-820547B188E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0899" name="Slide Number Placeholder 5">
            <a:extLst>
              <a:ext uri="{FF2B5EF4-FFF2-40B4-BE49-F238E27FC236}">
                <a16:creationId xmlns:a16="http://schemas.microsoft.com/office/drawing/2014/main" xmlns="" id="{BAAE4E9F-EA8B-499C-9CEA-BF9766A7DB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A4F09A4-4687-443B-BFEE-E121AD094C2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3877D6D-1283-4936-A957-4938DACFD16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C7918CF-1FAA-43B6-8E56-918D01CF3487}"/>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F8C4A51-C6F9-4399-98D6-A9F65C62B6B1}"/>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C1367208-93AC-4AE7-9C69-9FF94184ECC1}"/>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7D5237D6-FF14-4A2D-9297-8E03E83DD604}"/>
              </a:ext>
            </a:extLst>
          </p:cNvPr>
          <p:cNvSpPr>
            <a:spLocks noGrp="1"/>
          </p:cNvSpPr>
          <p:nvPr>
            <p:ph idx="1"/>
          </p:nvPr>
        </p:nvSpPr>
        <p:spPr/>
        <p:txBody>
          <a:bodyPr/>
          <a:lstStyle/>
          <a:p>
            <a:pPr>
              <a:buFont typeface="Wingdings" panose="05000000000000000000" pitchFamily="2" charset="2"/>
              <a:buChar char="ü"/>
              <a:defRPr/>
            </a:pPr>
            <a:r>
              <a:rPr lang="en-US" sz="1400" b="1" dirty="0">
                <a:latin typeface="Segoe UI" panose="020B0502040204020203" pitchFamily="34" charset="0"/>
                <a:cs typeface="Segoe UI" panose="020B0502040204020203" pitchFamily="34" charset="0"/>
              </a:rPr>
              <a:t>How to change </a:t>
            </a:r>
            <a:r>
              <a:rPr lang="en-US" sz="1400" b="1" dirty="0" err="1">
                <a:latin typeface="Segoe UI" panose="020B0502040204020203" pitchFamily="34" charset="0"/>
                <a:cs typeface="Segoe UI" panose="020B0502040204020203" pitchFamily="34" charset="0"/>
              </a:rPr>
              <a:t>SELinux</a:t>
            </a:r>
            <a:r>
              <a:rPr lang="en-US" sz="1400" b="1" dirty="0">
                <a:latin typeface="Segoe UI" panose="020B0502040204020203" pitchFamily="34" charset="0"/>
                <a:cs typeface="Segoe UI" panose="020B0502040204020203" pitchFamily="34" charset="0"/>
              </a:rPr>
              <a:t> Booleans Permanently</a:t>
            </a:r>
          </a:p>
          <a:p>
            <a:pPr>
              <a:buFont typeface="Wingdings" pitchFamily="2" charset="2"/>
              <a:buChar char="Ø"/>
              <a:defRPr/>
            </a:pPr>
            <a:endParaRPr lang="en-US" sz="1400" dirty="0">
              <a:latin typeface="Segoe UI" panose="020B0502040204020203" pitchFamily="34" charset="0"/>
              <a:cs typeface="Segoe UI" panose="020B0502040204020203" pitchFamily="34" charset="0"/>
            </a:endParaRPr>
          </a:p>
          <a:p>
            <a:pPr>
              <a:buFont typeface="Wingdings" pitchFamily="2" charset="2"/>
              <a:buChar char="Ø"/>
              <a:defRPr/>
            </a:pPr>
            <a:r>
              <a:rPr lang="en-US" sz="1200" dirty="0">
                <a:latin typeface="Segoe UI" panose="020B0502040204020203" pitchFamily="34" charset="0"/>
                <a:cs typeface="Segoe UI" panose="020B0502040204020203" pitchFamily="34" charset="0"/>
              </a:rPr>
              <a:t>Above commands update Boolean setting in run time. Change made with above commands will not preserve after the reboot. To make a change permanent we have to use -P option. For example, following command will activate </a:t>
            </a:r>
            <a:r>
              <a:rPr lang="en-US" sz="1200" dirty="0" err="1">
                <a:latin typeface="Segoe UI" panose="020B0502040204020203" pitchFamily="34" charset="0"/>
                <a:cs typeface="Segoe UI" panose="020B0502040204020203" pitchFamily="34" charset="0"/>
              </a:rPr>
              <a:t>ftp_home_dir</a:t>
            </a:r>
            <a:r>
              <a:rPr lang="en-US" sz="1200" dirty="0">
                <a:latin typeface="Segoe UI" panose="020B0502040204020203" pitchFamily="34" charset="0"/>
                <a:cs typeface="Segoe UI" panose="020B0502040204020203" pitchFamily="34" charset="0"/>
              </a:rPr>
              <a:t> Boolean permanently.</a:t>
            </a:r>
          </a:p>
          <a:p>
            <a:pPr>
              <a:buFont typeface="Wingdings" pitchFamily="2" charset="2"/>
              <a:buChar char="Ø"/>
              <a:defRPr/>
            </a:pPr>
            <a:endParaRPr lang="en-US" sz="12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sz="1200" dirty="0" err="1">
                <a:latin typeface="Segoe UI" panose="020B0502040204020203" pitchFamily="34" charset="0"/>
                <a:cs typeface="Segoe UI" panose="020B0502040204020203" pitchFamily="34" charset="0"/>
              </a:rPr>
              <a:t>setsebool</a:t>
            </a:r>
            <a:r>
              <a:rPr lang="en-US" sz="1200" dirty="0">
                <a:latin typeface="Segoe UI" panose="020B0502040204020203" pitchFamily="34" charset="0"/>
                <a:cs typeface="Segoe UI" panose="020B0502040204020203" pitchFamily="34" charset="0"/>
              </a:rPr>
              <a:t> -P </a:t>
            </a:r>
            <a:r>
              <a:rPr lang="en-US" sz="1200" dirty="0" err="1">
                <a:latin typeface="Segoe UI" panose="020B0502040204020203" pitchFamily="34" charset="0"/>
                <a:cs typeface="Segoe UI" panose="020B0502040204020203" pitchFamily="34" charset="0"/>
              </a:rPr>
              <a:t>ftp_home_dir</a:t>
            </a:r>
            <a:r>
              <a:rPr lang="en-US" sz="1200" dirty="0">
                <a:latin typeface="Segoe UI" panose="020B0502040204020203" pitchFamily="34" charset="0"/>
                <a:cs typeface="Segoe UI" panose="020B0502040204020203" pitchFamily="34" charset="0"/>
              </a:rPr>
              <a:t> on</a:t>
            </a:r>
          </a:p>
          <a:p>
            <a:pPr>
              <a:buFont typeface="Wingdings" panose="05000000000000000000" pitchFamily="2" charset="2"/>
              <a:buChar char="§"/>
              <a:defRPr/>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endParaRPr lang="en-US" sz="1200" b="1" dirty="0"/>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ACFABD0-04B8-48E7-9184-1CDD79F1634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1923" name="Slide Number Placeholder 5">
            <a:extLst>
              <a:ext uri="{FF2B5EF4-FFF2-40B4-BE49-F238E27FC236}">
                <a16:creationId xmlns:a16="http://schemas.microsoft.com/office/drawing/2014/main" xmlns="" id="{CCCD7C08-F853-4A95-ACD5-9187C510F0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6090344-AF85-43D2-8A21-B90E4C3E90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BF5923F-E2ED-42B7-8C52-0872BC38FAE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B52F6F5-20F5-4008-924C-DCEA30A52EDF}"/>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F3591BB-2229-45B0-9ADF-8EA1B11FEA9F}"/>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6E3F95E-0584-4B7A-A956-C56BCEE384F8}"/>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CC60FA1F-F58D-4F3C-A21F-F25A7C2318CA}"/>
              </a:ext>
            </a:extLst>
          </p:cNvPr>
          <p:cNvSpPr>
            <a:spLocks noGrp="1"/>
          </p:cNvSpPr>
          <p:nvPr>
            <p:ph idx="1"/>
          </p:nvPr>
        </p:nvSpPr>
        <p:spPr/>
        <p:txBody>
          <a:bodyPr/>
          <a:lstStyle/>
          <a:p>
            <a:pPr>
              <a:buFont typeface="Wingdings" panose="05000000000000000000" pitchFamily="2" charset="2"/>
              <a:buChar char="ü"/>
              <a:defRPr/>
            </a:pPr>
            <a:r>
              <a:rPr lang="en-US" sz="1400" b="1" dirty="0" err="1">
                <a:latin typeface="Segoe UI" panose="020B0502040204020203" pitchFamily="34" charset="0"/>
                <a:cs typeface="Segoe UI" panose="020B0502040204020203" pitchFamily="34" charset="0"/>
              </a:rPr>
              <a:t>SELinux</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boolean</a:t>
            </a:r>
            <a:r>
              <a:rPr lang="en-US" sz="1400" b="1" dirty="0">
                <a:latin typeface="Segoe UI" panose="020B0502040204020203" pitchFamily="34" charset="0"/>
                <a:cs typeface="Segoe UI" panose="020B0502040204020203" pitchFamily="34" charset="0"/>
              </a:rPr>
              <a:t> directory</a:t>
            </a:r>
          </a:p>
          <a:p>
            <a:pPr>
              <a:buFont typeface="Wingdings" pitchFamily="2" charset="2"/>
              <a:buChar char="Ø"/>
              <a:defRPr/>
            </a:pPr>
            <a:endParaRPr lang="en-US" sz="1200" dirty="0">
              <a:latin typeface="Segoe UI" panose="020B0502040204020203" pitchFamily="34" charset="0"/>
              <a:cs typeface="Segoe UI" panose="020B0502040204020203" pitchFamily="34" charset="0"/>
            </a:endParaRPr>
          </a:p>
          <a:p>
            <a:pPr>
              <a:buFont typeface="Wingdings" panose="05000000000000000000" pitchFamily="2" charset="2"/>
              <a:buChar char="§"/>
              <a:defRPr/>
            </a:pPr>
            <a:r>
              <a:rPr lang="en-US" sz="1200" dirty="0" err="1">
                <a:latin typeface="Segoe UI" panose="020B0502040204020203" pitchFamily="34" charset="0"/>
                <a:cs typeface="Segoe UI" panose="020B0502040204020203" pitchFamily="34" charset="0"/>
              </a:rPr>
              <a:t>SELinux</a:t>
            </a:r>
            <a:r>
              <a:rPr lang="en-US" sz="1200" dirty="0">
                <a:latin typeface="Segoe UI" panose="020B0502040204020203" pitchFamily="34" charset="0"/>
                <a:cs typeface="Segoe UI" panose="020B0502040204020203" pitchFamily="34" charset="0"/>
              </a:rPr>
              <a:t> Booleans settings are stored in /sys/fs/</a:t>
            </a:r>
            <a:r>
              <a:rPr lang="en-US" sz="1200" dirty="0" err="1">
                <a:latin typeface="Segoe UI" panose="020B0502040204020203" pitchFamily="34" charset="0"/>
                <a:cs typeface="Segoe UI" panose="020B0502040204020203" pitchFamily="34" charset="0"/>
              </a:rPr>
              <a:t>selinux</a:t>
            </a: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booleans</a:t>
            </a:r>
            <a:r>
              <a:rPr lang="en-US" sz="1200" dirty="0">
                <a:latin typeface="Segoe UI" panose="020B0502040204020203" pitchFamily="34" charset="0"/>
                <a:cs typeface="Segoe UI" panose="020B0502040204020203" pitchFamily="34" charset="0"/>
              </a:rPr>
              <a:t> directory.</a:t>
            </a:r>
          </a:p>
          <a:p>
            <a:pPr>
              <a:buFont typeface="Wingdings" pitchFamily="2" charset="2"/>
              <a:buChar char="Ø"/>
              <a:defRPr/>
            </a:pPr>
            <a:endParaRPr lang="en-US" sz="1200" b="1" dirty="0">
              <a:latin typeface="Segoe UI" panose="020B0502040204020203" pitchFamily="34" charset="0"/>
              <a:cs typeface="Segoe UI" panose="020B0502040204020203" pitchFamily="34" charset="0"/>
            </a:endParaRPr>
          </a:p>
          <a:p>
            <a:pPr>
              <a:buFont typeface="Wingdings" panose="05000000000000000000" pitchFamily="2" charset="2"/>
              <a:buChar char="ü"/>
              <a:defRPr/>
            </a:pPr>
            <a:endParaRPr lang="en-US" alt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pic>
        <p:nvPicPr>
          <p:cNvPr id="9" name="Picture 2">
            <a:extLst>
              <a:ext uri="{FF2B5EF4-FFF2-40B4-BE49-F238E27FC236}">
                <a16:creationId xmlns:a16="http://schemas.microsoft.com/office/drawing/2014/main" xmlns="" id="{78C36626-763D-48BE-B342-671766E59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25" y="2840038"/>
            <a:ext cx="6096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9103DCC-E234-44D4-A208-8C29E4257B7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2947" name="Slide Number Placeholder 5">
            <a:extLst>
              <a:ext uri="{FF2B5EF4-FFF2-40B4-BE49-F238E27FC236}">
                <a16:creationId xmlns:a16="http://schemas.microsoft.com/office/drawing/2014/main" xmlns="" id="{74DA7813-B6BC-4C9A-9A4F-4FBEE6E7537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14F781B-CCAA-4016-870A-697B06F6E7E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605E49A-EDF7-4B4A-B338-2E4811D90750}"/>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DE44975-50FD-4BA9-8523-1296F48720A3}"/>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DBB5331-A995-414D-8953-EEBED377952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66F55BC-3181-4139-8F02-966101B703BB}"/>
              </a:ext>
            </a:extLst>
          </p:cNvPr>
          <p:cNvSpPr/>
          <p:nvPr/>
        </p:nvSpPr>
        <p:spPr>
          <a:xfrm>
            <a:off x="1066800" y="1008581"/>
            <a:ext cx="4114844"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a:t>
            </a:r>
            <a:r>
              <a:rPr lang="en-US" alt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SELinux</a:t>
            </a: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Security</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C33C53D-544F-43C5-904E-74B01BC4A1F4}"/>
              </a:ext>
            </a:extLst>
          </p:cNvPr>
          <p:cNvSpPr>
            <a:spLocks noGrp="1"/>
          </p:cNvSpPr>
          <p:nvPr>
            <p:ph idx="1"/>
          </p:nvPr>
        </p:nvSpPr>
        <p:spPr/>
        <p:txBody>
          <a:bodyPr/>
          <a:lstStyle/>
          <a:p>
            <a:pPr eaLnBrk="1" fontAlgn="auto" hangingPunct="1">
              <a:spcAft>
                <a:spcPts val="0"/>
              </a:spcAft>
              <a:buFont typeface="Wingdings" panose="05000000000000000000" pitchFamily="2" charset="2"/>
              <a:buChar char="ü"/>
              <a:defRPr/>
            </a:pPr>
            <a:r>
              <a:rPr lang="en-US" sz="2400" b="1" dirty="0">
                <a:latin typeface="Segoe UI" panose="020B0502040204020203" pitchFamily="34" charset="0"/>
                <a:cs typeface="Segoe UI" panose="020B0502040204020203" pitchFamily="34" charset="0"/>
              </a:rPr>
              <a:t>Lab Session</a:t>
            </a: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400" dirty="0">
                <a:latin typeface="Segoe UI" panose="020B0502040204020203" pitchFamily="34" charset="0"/>
                <a:cs typeface="Segoe UI" panose="020B0502040204020203" pitchFamily="34" charset="0"/>
              </a:rPr>
              <a:t>Apache can publish web content hosted in user’s home directories, but </a:t>
            </a: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prevents this by default. In this exercise, we will identify and change the </a:t>
            </a:r>
            <a:r>
              <a:rPr lang="en-US" sz="1400" dirty="0" err="1">
                <a:latin typeface="Segoe UI" panose="020B0502040204020203" pitchFamily="34" charset="0"/>
                <a:cs typeface="Segoe UI" panose="020B0502040204020203" pitchFamily="34" charset="0"/>
              </a:rPr>
              <a:t>SELinux</a:t>
            </a:r>
            <a:r>
              <a:rPr lang="en-US" sz="1400" dirty="0">
                <a:latin typeface="Segoe UI" panose="020B0502040204020203" pitchFamily="34" charset="0"/>
                <a:cs typeface="Segoe UI" panose="020B0502040204020203" pitchFamily="34" charset="0"/>
              </a:rPr>
              <a:t> Boolean that permits Apache to access user home directories.</a:t>
            </a:r>
          </a:p>
          <a:p>
            <a:pPr marL="0" indent="0" eaLnBrk="1" fontAlgn="auto" hangingPunct="1">
              <a:spcAft>
                <a:spcPts val="0"/>
              </a:spcAft>
              <a:buFont typeface="Arial" panose="020B0604020202020204" pitchFamily="34" charset="0"/>
              <a:buNone/>
              <a:defRPr/>
            </a:pPr>
            <a:endParaRPr lang="en-US" sz="24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400" b="1"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57AE1A5-9F63-48C6-9A55-8DC151F4D5D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3971" name="Slide Number Placeholder 5">
            <a:extLst>
              <a:ext uri="{FF2B5EF4-FFF2-40B4-BE49-F238E27FC236}">
                <a16:creationId xmlns:a16="http://schemas.microsoft.com/office/drawing/2014/main" xmlns="" id="{82494B11-62B1-497A-96FA-670AFB3D76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3B9F8B1-84AF-4664-A676-19F51D2D765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208CD18-5C19-469B-B94B-FAD34E663AA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F91AD48-0DE2-4AD5-AE2A-2572AB97F211}"/>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966730F-2C90-486B-AC06-2E4BA20B154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EEAB1796-C155-49A9-87C9-FB1ED4F4FF68}"/>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5EC39F1C-71EF-4EC1-8BE6-F7A1C67B527D}"/>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71FE0571-33C3-499C-89E7-9EA49892B6DF}"/>
              </a:ext>
            </a:extLst>
          </p:cNvPr>
          <p:cNvSpPr/>
          <p:nvPr/>
        </p:nvSpPr>
        <p:spPr>
          <a:xfrm>
            <a:off x="1149078" y="106683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11BDC3E1-8231-4883-941C-7B99CE867B6E}"/>
              </a:ext>
            </a:extLst>
          </p:cNvPr>
          <p:cNvSpPr/>
          <p:nvPr/>
        </p:nvSpPr>
        <p:spPr>
          <a:xfrm>
            <a:off x="1819275" y="2252663"/>
            <a:ext cx="2611438" cy="1506537"/>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1600" dirty="0">
                <a:solidFill>
                  <a:schemeClr val="bg1"/>
                </a:solidFill>
              </a:rPr>
              <a:t>Create storage partitions, format them with file systems, and mount them for use. </a:t>
            </a:r>
            <a:endParaRPr lang="en-IN" sz="1600" dirty="0">
              <a:solidFill>
                <a:schemeClr val="bg1"/>
              </a:solidFill>
            </a:endParaRPr>
          </a:p>
        </p:txBody>
      </p:sp>
      <p:sp>
        <p:nvSpPr>
          <p:cNvPr id="13" name="Hexagon 12">
            <a:extLst>
              <a:ext uri="{FF2B5EF4-FFF2-40B4-BE49-F238E27FC236}">
                <a16:creationId xmlns:a16="http://schemas.microsoft.com/office/drawing/2014/main" xmlns="" id="{21F75441-A832-4D52-994E-80FD1B33B6F6}"/>
              </a:ext>
            </a:extLst>
          </p:cNvPr>
          <p:cNvSpPr/>
          <p:nvPr/>
        </p:nvSpPr>
        <p:spPr>
          <a:xfrm>
            <a:off x="5121275" y="2252663"/>
            <a:ext cx="2611438" cy="1538287"/>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600" dirty="0">
                <a:solidFill>
                  <a:schemeClr val="tx1"/>
                </a:solidFill>
              </a:rPr>
              <a:t>Create and manage swap spaces to supplement physical memory.</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2E5C01C-9E11-412D-A1A3-A13D718DDE8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4995" name="Slide Number Placeholder 5">
            <a:extLst>
              <a:ext uri="{FF2B5EF4-FFF2-40B4-BE49-F238E27FC236}">
                <a16:creationId xmlns:a16="http://schemas.microsoft.com/office/drawing/2014/main" xmlns="" id="{82C64AF4-2D07-4AF8-AA8B-0F81A4F2BA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373EDAF-A7EE-4A45-A0EA-1A75AFF57CF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6FAD08A-5C92-49A2-B274-0BAFDDBEFD6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604A88E-C812-4DE6-BC92-EC9F85D9952E}"/>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86FE6B1-E9A5-43F1-AC45-FF3CF7F5595A}"/>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D668607-25DC-4208-99F0-7D446C238AA1}"/>
              </a:ext>
            </a:extLst>
          </p:cNvPr>
          <p:cNvSpPr/>
          <p:nvPr/>
        </p:nvSpPr>
        <p:spPr>
          <a:xfrm>
            <a:off x="1085193" y="97069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45EAEDC-AE05-4F7D-A6B0-BDD5A005D966}"/>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Partitioning a Disk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Disk partitioning allows system administrators to divide a hard drive into multiple logical storage units, referred to as partitions. By separating a disk into partitions, system administrators can use different partitions to perform different functions.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r>
              <a:rPr lang="en-US" sz="1400" b="1" dirty="0">
                <a:latin typeface="Segoe UI" panose="020B0502040204020203" pitchFamily="34" charset="0"/>
                <a:cs typeface="Segoe UI" panose="020B0502040204020203" pitchFamily="34" charset="0"/>
              </a:rPr>
              <a:t>Benefits of disk partitioning</a:t>
            </a:r>
          </a:p>
          <a:p>
            <a:pPr marL="0" indent="0" eaLnBrk="1" fontAlgn="auto" hangingPunct="1">
              <a:spcAft>
                <a:spcPts val="0"/>
              </a:spcAft>
              <a:buFont typeface="Arial" panose="020B0604020202020204" pitchFamily="34" charset="0"/>
              <a:buNone/>
              <a:defRPr/>
            </a:pPr>
            <a:endParaRPr lang="en-US" sz="14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200" dirty="0">
                <a:latin typeface="Segoe UI" panose="020B0502040204020203" pitchFamily="34" charset="0"/>
                <a:cs typeface="Segoe UI" panose="020B0502040204020203" pitchFamily="34" charset="0"/>
              </a:rPr>
              <a:t>1. Limit available space to applications or users.</a:t>
            </a:r>
          </a:p>
          <a:p>
            <a:pPr marL="0" indent="0" eaLnBrk="1" fontAlgn="auto" hangingPunct="1">
              <a:spcAft>
                <a:spcPts val="0"/>
              </a:spcAft>
              <a:buFont typeface="Arial" panose="020B0604020202020204" pitchFamily="34" charset="0"/>
              <a:buNone/>
              <a:defRPr/>
            </a:pPr>
            <a:r>
              <a:rPr lang="en-US" sz="1200" dirty="0">
                <a:latin typeface="Segoe UI" panose="020B0502040204020203" pitchFamily="34" charset="0"/>
                <a:cs typeface="Segoe UI" panose="020B0502040204020203" pitchFamily="34" charset="0"/>
              </a:rPr>
              <a:t>2. Separate operating system and program files from user files. </a:t>
            </a:r>
          </a:p>
          <a:p>
            <a:pPr marL="0" indent="0" eaLnBrk="1" fontAlgn="auto" hangingPunct="1">
              <a:spcAft>
                <a:spcPts val="0"/>
              </a:spcAft>
              <a:buFont typeface="Arial" panose="020B0604020202020204" pitchFamily="34" charset="0"/>
              <a:buNone/>
              <a:defRPr/>
            </a:pPr>
            <a:r>
              <a:rPr lang="en-US" sz="1200" dirty="0">
                <a:latin typeface="Segoe UI" panose="020B0502040204020203" pitchFamily="34" charset="0"/>
                <a:cs typeface="Segoe UI" panose="020B0502040204020203" pitchFamily="34" charset="0"/>
              </a:rPr>
              <a:t>3. Create a separate area for memory swapping.</a:t>
            </a: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1000"/>
                                        <p:tgtEl>
                                          <p:spTgt spid="4">
                                            <p:txEl>
                                              <p:pRg st="7" end="7"/>
                                            </p:txEl>
                                          </p:spTgt>
                                        </p:tgtEl>
                                      </p:cBhvr>
                                    </p:animEffect>
                                    <p:anim calcmode="lin" valueType="num">
                                      <p:cBhvr>
                                        <p:cTn id="3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1000"/>
                                        <p:tgtEl>
                                          <p:spTgt spid="4">
                                            <p:txEl>
                                              <p:pRg st="8" end="8"/>
                                            </p:txEl>
                                          </p:spTgt>
                                        </p:tgtEl>
                                      </p:cBhvr>
                                    </p:animEffect>
                                    <p:anim calcmode="lin" valueType="num">
                                      <p:cBhvr>
                                        <p:cTn id="3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1AAA0BC-6A26-4481-9A84-75EA6B9D00E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7043" name="Slide Number Placeholder 5">
            <a:extLst>
              <a:ext uri="{FF2B5EF4-FFF2-40B4-BE49-F238E27FC236}">
                <a16:creationId xmlns:a16="http://schemas.microsoft.com/office/drawing/2014/main" xmlns="" id="{71D9906C-F470-473B-A36D-B36D76E957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F969035-37AF-4C12-8B9F-4B04B58BB9B0}"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1A16FFE-D474-4F0D-BCD5-97BBAA94931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EA1F821-83BE-46D5-B94F-83D9EDAEFF97}"/>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C78999B-D118-4E90-AC4C-15CD4215B41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A265B5E-C73C-434F-9A09-231A28BFD4DA}"/>
              </a:ext>
            </a:extLst>
          </p:cNvPr>
          <p:cNvSpPr/>
          <p:nvPr/>
        </p:nvSpPr>
        <p:spPr>
          <a:xfrm>
            <a:off x="1066800" y="975463"/>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86BB583-DDC5-4473-9EF9-66F9485AB975}"/>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MBR Partitioning Scheme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Since 1982, the Master Boot Record (MBR) partitioning scheme has dictated how disks are partitioned on systems running BIOS firmware.</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It supports maximum 4 primary partitions. You can create 4 Primary partitions or 3 primary and 1 extended partitions and with the use of extended and logical partitions, administrators can create a maximum of 15 partitions. </a:t>
            </a: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0FEB81C-2FC3-4E83-8308-30E32841F7F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9091" name="Slide Number Placeholder 5">
            <a:extLst>
              <a:ext uri="{FF2B5EF4-FFF2-40B4-BE49-F238E27FC236}">
                <a16:creationId xmlns:a16="http://schemas.microsoft.com/office/drawing/2014/main" xmlns="" id="{1FDE2696-2A65-4225-9170-5DC037F271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A200CAD-0E6A-4C83-B185-5A91F4A058F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9CA3688-FEF0-484E-A2F5-4FFBC414716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7A56A7F-2102-44B3-961C-55543C60E055}"/>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0A21D03-6E59-4A8D-9C6B-DB09D9AC5741}"/>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FC5B494-FF32-455D-AC89-549034DC4496}"/>
              </a:ext>
            </a:extLst>
          </p:cNvPr>
          <p:cNvSpPr/>
          <p:nvPr/>
        </p:nvSpPr>
        <p:spPr>
          <a:xfrm>
            <a:off x="1055526" y="98924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0EBF17A7-F0F7-406A-856D-7C5C423A5FD9}"/>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MBR Partitioning Scheme</a:t>
            </a: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It does not allow the configuration of more than four main partitions. Those partitions are called primary partitions.</a:t>
            </a: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Disk partitions are limited to 2TB.</a:t>
            </a: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xmlns="" id="{E44604A9-3952-4330-83C7-B5ED45130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7275" y="3249613"/>
            <a:ext cx="50292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74945A20-DAE7-43BC-BFEB-3BA514ADB03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91139" name="Slide Number Placeholder 5">
            <a:extLst>
              <a:ext uri="{FF2B5EF4-FFF2-40B4-BE49-F238E27FC236}">
                <a16:creationId xmlns:a16="http://schemas.microsoft.com/office/drawing/2014/main" xmlns="" id="{7A5CF1A7-0676-4633-A91D-512DA45156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FAA5542-8D6E-48D0-AF3E-8555E8BDCCD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199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13A948B-71B1-4258-B695-5E3C1A88EDE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97F3832-50AE-4652-A76B-CC61F17813B8}"/>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CBAE444-6CC3-49AF-AC7E-97BA48E0ECC2}"/>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3F99617-EEED-44B4-A982-8663B4BC10F9}"/>
              </a:ext>
            </a:extLst>
          </p:cNvPr>
          <p:cNvSpPr/>
          <p:nvPr/>
        </p:nvSpPr>
        <p:spPr>
          <a:xfrm>
            <a:off x="1065982" y="951658"/>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6584E54-8BA9-4FD6-9A14-5FB4128905D6}"/>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MBR Partitioning Scheme</a:t>
            </a: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As we can see in the figure that we have created 4 primary partitions as sda1,2,3,4 and if we further attempt to create another partition using the free space, then installer will throw an error message i.e. Could not allocate requested partitions, not enough free space on disks.</a:t>
            </a:r>
          </a:p>
          <a:p>
            <a:pPr marL="0" indent="0" eaLnBrk="1" fontAlgn="auto" hangingPunct="1">
              <a:spcAft>
                <a:spcPts val="0"/>
              </a:spcAft>
              <a:buFont typeface="Arial" panose="020B0604020202020204" pitchFamily="34" charset="0"/>
              <a:buNone/>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As shown below</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xmlns="" id="{EADC2C6F-F1FC-471A-8984-8CA79D097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3840163"/>
            <a:ext cx="2674937"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xmlns="" id="{A22EBF05-FF81-4E1E-B585-F0BDAD082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514475"/>
            <a:ext cx="33432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000"/>
                                        <p:tgtEl>
                                          <p:spTgt spid="4">
                                            <p:txEl>
                                              <p:pRg st="3" end="3"/>
                                            </p:txEl>
                                          </p:spTgt>
                                        </p:tgtEl>
                                      </p:cBhvr>
                                    </p:animEffect>
                                    <p:anim calcmode="lin" valueType="num">
                                      <p:cBhvr>
                                        <p:cTn id="1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1000"/>
                                        <p:tgtEl>
                                          <p:spTgt spid="4">
                                            <p:txEl>
                                              <p:pRg st="5" end="5"/>
                                            </p:txEl>
                                          </p:spTgt>
                                        </p:tgtEl>
                                      </p:cBhvr>
                                    </p:animEffect>
                                    <p:anim calcmode="lin" valueType="num">
                                      <p:cBhvr>
                                        <p:cTn id="2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799" y="227013"/>
            <a:ext cx="7616825" cy="461665"/>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for Cloud &amp; </a:t>
            </a:r>
            <a:r>
              <a:rPr 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DevOps</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Engineers - Hands-on!!</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4FED53B5-86BC-4832-AC9E-B842044A97D9}"/>
              </a:ext>
            </a:extLst>
          </p:cNvPr>
          <p:cNvSpPr/>
          <p:nvPr/>
        </p:nvSpPr>
        <p:spPr>
          <a:xfrm>
            <a:off x="1198410" y="4192995"/>
            <a:ext cx="2210446" cy="40011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Shikhar Verma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198410" y="1383559"/>
            <a:ext cx="2593659"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About Instructor</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4345451" y="1370013"/>
            <a:ext cx="3789362"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IN" sz="1400" b="1" dirty="0"/>
          </a:p>
          <a:p>
            <a:pPr algn="ctr">
              <a:defRPr/>
            </a:pPr>
            <a:r>
              <a:rPr lang="en-IN" sz="1400" b="1" dirty="0"/>
              <a:t>IT Industry Experience – </a:t>
            </a:r>
            <a:r>
              <a:rPr lang="en-IN" sz="1400" b="1" dirty="0" smtClean="0"/>
              <a:t>14 </a:t>
            </a:r>
            <a:r>
              <a:rPr lang="en-IN" sz="1400" b="1" dirty="0"/>
              <a:t>Years</a:t>
            </a:r>
          </a:p>
          <a:p>
            <a:pPr algn="ctr">
              <a:defRPr/>
            </a:pP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1585787" y="2274465"/>
            <a:ext cx="1435693" cy="154336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4381677" y="2597895"/>
            <a:ext cx="3789362" cy="715308"/>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IN" sz="1400" b="1" dirty="0"/>
          </a:p>
          <a:p>
            <a:pPr algn="ctr">
              <a:defRPr/>
            </a:pPr>
            <a:r>
              <a:rPr lang="en-IN" sz="1400" b="1" dirty="0"/>
              <a:t>Passion – Online Job Oriented Certified Courses</a:t>
            </a:r>
          </a:p>
          <a:p>
            <a:pPr algn="ctr">
              <a:defRPr/>
            </a:pPr>
            <a:endParaRPr lang="en-IN" sz="1200" dirty="0"/>
          </a:p>
        </p:txBody>
      </p:sp>
      <p:sp>
        <p:nvSpPr>
          <p:cNvPr id="19" name="Hexagon 18">
            <a:extLst>
              <a:ext uri="{FF2B5EF4-FFF2-40B4-BE49-F238E27FC236}">
                <a16:creationId xmlns:a16="http://schemas.microsoft.com/office/drawing/2014/main" xmlns="" id="{23C24C5C-742F-42D5-B57A-FE0D1AA46BAC}"/>
              </a:ext>
            </a:extLst>
          </p:cNvPr>
          <p:cNvSpPr/>
          <p:nvPr/>
        </p:nvSpPr>
        <p:spPr>
          <a:xfrm>
            <a:off x="4419600" y="3876829"/>
            <a:ext cx="3789362"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IN" sz="1400" b="1" dirty="0"/>
          </a:p>
          <a:p>
            <a:pPr algn="ctr">
              <a:defRPr/>
            </a:pPr>
            <a:r>
              <a:rPr lang="en-IN" sz="1400" b="1" dirty="0"/>
              <a:t>Teaching Over to </a:t>
            </a:r>
            <a:r>
              <a:rPr lang="en-IN" sz="1400" b="1" dirty="0" smtClean="0"/>
              <a:t>40k </a:t>
            </a:r>
            <a:r>
              <a:rPr lang="en-IN" sz="1400" b="1" dirty="0"/>
              <a:t>Students</a:t>
            </a:r>
          </a:p>
          <a:p>
            <a:pPr algn="ctr">
              <a:defRPr/>
            </a:pPr>
            <a:endParaRPr lang="en-IN" sz="1200" dirty="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Login to https://docs.docker.com/ and click on Download and install.</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295400" y="1171417"/>
            <a:ext cx="299998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Installation </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64426466"/>
      </p:ext>
    </p:extLst>
  </p:cSld>
  <p:clrMapOvr>
    <a:masterClrMapping/>
  </p:clrMapOvr>
  <p:transition spd="slow">
    <p:split orient="vert"/>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3466AE0-DB34-4E11-A552-C15EB143E71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93187" name="Slide Number Placeholder 5">
            <a:extLst>
              <a:ext uri="{FF2B5EF4-FFF2-40B4-BE49-F238E27FC236}">
                <a16:creationId xmlns:a16="http://schemas.microsoft.com/office/drawing/2014/main" xmlns="" id="{E766C8AE-2F7D-46D3-BF40-3D15423837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8DADA25C-5C21-44AD-BEFA-38275F71097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E875DFA-1EF8-48C5-8AAB-BA5036DB484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00CA97C-7224-497D-976E-C360081557C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AD0A8506-4D54-4F0E-BB46-DF3513B574D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EBF7400-E4DD-4BF0-9D0A-25514EBE7888}"/>
              </a:ext>
            </a:extLst>
          </p:cNvPr>
          <p:cNvSpPr/>
          <p:nvPr/>
        </p:nvSpPr>
        <p:spPr>
          <a:xfrm>
            <a:off x="1069428" y="97069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16EE49B7-33AA-4CA3-BFFE-B2AC9AA0F0F5}"/>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MBR Partitioning Scheme</a:t>
            </a: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So to overcome with partition limitation of MBR, they have came up with the concept of an extended partitions. By extended partitions, we can further create partitions as logical partitions.</a:t>
            </a:r>
          </a:p>
          <a:p>
            <a:pPr marL="0" indent="0" eaLnBrk="1" fontAlgn="auto" hangingPunct="1">
              <a:spcAft>
                <a:spcPts val="0"/>
              </a:spcAft>
              <a:buFont typeface="Arial" panose="020B0604020202020204" pitchFamily="34" charset="0"/>
              <a:buNone/>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xmlns="" id="{B6ED19BE-A36E-465E-86D5-B26C451F7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892425"/>
            <a:ext cx="70040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3"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2FBFA6B-C9CF-4693-A8FB-637D2C218EB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95235" name="Slide Number Placeholder 5">
            <a:extLst>
              <a:ext uri="{FF2B5EF4-FFF2-40B4-BE49-F238E27FC236}">
                <a16:creationId xmlns:a16="http://schemas.microsoft.com/office/drawing/2014/main" xmlns="" id="{D5502A80-34B8-4331-B42E-A4BE95EA82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450A67F-619A-437D-8E89-341256C9B54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6DDA720-6BB5-4BDB-B53A-AF3CCA4F9CB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6ED3FD6-8C16-4AAA-9ADD-C42E806396BA}"/>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047493E-C9BE-4DB2-B9FF-AE25340AB752}"/>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867BA99-55F6-475F-B36B-3907CCBC31C7}"/>
              </a:ext>
            </a:extLst>
          </p:cNvPr>
          <p:cNvSpPr/>
          <p:nvPr/>
        </p:nvSpPr>
        <p:spPr>
          <a:xfrm>
            <a:off x="1066800" y="100779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8EA610E-1D69-4687-B9B1-A2FBEEED1D49}"/>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GPT Partitioning Scheme </a:t>
            </a: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Physical disks are getting larger, and SAN-based volumes even larger than that, the 2 </a:t>
            </a:r>
            <a:r>
              <a:rPr lang="en-US" sz="1200" dirty="0" err="1">
                <a:latin typeface="Segoe UI" panose="020B0502040204020203" pitchFamily="34" charset="0"/>
                <a:cs typeface="Segoe UI" panose="020B0502040204020203" pitchFamily="34" charset="0"/>
              </a:rPr>
              <a:t>TiB</a:t>
            </a:r>
            <a:r>
              <a:rPr lang="en-US" sz="1200" dirty="0">
                <a:latin typeface="Segoe UI" panose="020B0502040204020203" pitchFamily="34" charset="0"/>
                <a:cs typeface="Segoe UI" panose="020B0502040204020203" pitchFamily="34" charset="0"/>
              </a:rPr>
              <a:t> disk and partition size limit of the MBR partitioning scheme is no longer a theoretical limit, but rather a real-world problem that system administrators encounter more and more frequently in production environments. As a result, the legacy MBR scheme is in the process of being superseded by the new GUID Partition Table (GPT) for disk partitioning. </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Newer computers come with a replacement firmware for the old BIOS system called UEFI (Unified Extensible Firmware interface), and GPT is a part of the UEFI standard. </a:t>
            </a:r>
          </a:p>
          <a:p>
            <a:pPr eaLnBrk="1" fontAlgn="auto" hangingPunct="1">
              <a:spcAft>
                <a:spcPts val="0"/>
              </a:spcAft>
              <a:buFont typeface="Wingdings" panose="05000000000000000000" pitchFamily="2" charset="2"/>
              <a:buChar char="Ø"/>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8E46504-6976-4960-9036-8C1561488A7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97283" name="Slide Number Placeholder 5">
            <a:extLst>
              <a:ext uri="{FF2B5EF4-FFF2-40B4-BE49-F238E27FC236}">
                <a16:creationId xmlns:a16="http://schemas.microsoft.com/office/drawing/2014/main" xmlns="" id="{A899F305-1FAE-4AC3-8960-F798D939F4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CD6EB6A-2401-486A-AE53-6B46ABBF23D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B64F187-B01C-496B-9FA2-270E2CF6382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55F63D8-05F2-4712-A784-86C97407EA48}"/>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1CEA7AF-D89F-4714-A437-CEB35B8EC6C5}"/>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8B8F2D9-06E9-47AC-B1D3-F6BDBC229B10}"/>
              </a:ext>
            </a:extLst>
          </p:cNvPr>
          <p:cNvSpPr/>
          <p:nvPr/>
        </p:nvSpPr>
        <p:spPr>
          <a:xfrm>
            <a:off x="1066800" y="969903"/>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F6BCFA8-EA89-48A7-AF06-627ED560D11B}"/>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GPT Partitioning Scheme </a:t>
            </a: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For systems running Unified Extensible Firmware Interface (UEFI) firmware, GPT is the standard for laying out partition tables on physical hard disks. GPT is part of the UEFI standard and addresses many of the limitations that the old MBR-based scheme imposes. </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A GPT provides a maximum of 128 partitions. </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Unlike an MBR, which uses 32 bits for storing logical block addresses and size information, a GPT allocates 64 bits for logical block addresses. </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1000"/>
                                        <p:tgtEl>
                                          <p:spTgt spid="4">
                                            <p:txEl>
                                              <p:pRg st="4" end="4"/>
                                            </p:txEl>
                                          </p:spTgt>
                                        </p:tgtEl>
                                      </p:cBhvr>
                                    </p:animEffect>
                                    <p:anim calcmode="lin" valueType="num">
                                      <p:cBhvr>
                                        <p:cTn id="2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118EC5E-A313-4360-90A0-1692D929171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99331" name="Slide Number Placeholder 5">
            <a:extLst>
              <a:ext uri="{FF2B5EF4-FFF2-40B4-BE49-F238E27FC236}">
                <a16:creationId xmlns:a16="http://schemas.microsoft.com/office/drawing/2014/main" xmlns="" id="{CFF55426-B71A-4B47-AAC1-453724963D1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A893E9E-8C3E-4B03-8F8A-549656C9B46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F489760-FA1E-4DD4-9EE2-DE2BE3C99B9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A086EBD-B1F5-497C-9CBC-00CF8EA491B7}"/>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D768344-38B7-4031-9499-5D191BEE50CD}"/>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04412C1-7249-4691-92BB-F4DA3D31D923}"/>
              </a:ext>
            </a:extLst>
          </p:cNvPr>
          <p:cNvSpPr/>
          <p:nvPr/>
        </p:nvSpPr>
        <p:spPr>
          <a:xfrm>
            <a:off x="1066800" y="983346"/>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0AC16E8E-1A94-4354-B8AD-55BEEEBE4D19}"/>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GPT Partitioning Scheme </a:t>
            </a: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This allows a GPT to accommodate partitions and disks of up to eight zebibytes (</a:t>
            </a:r>
            <a:r>
              <a:rPr lang="en-US" sz="1200" dirty="0" err="1">
                <a:latin typeface="Segoe UI" panose="020B0502040204020203" pitchFamily="34" charset="0"/>
                <a:cs typeface="Segoe UI" panose="020B0502040204020203" pitchFamily="34" charset="0"/>
              </a:rPr>
              <a:t>ZiB</a:t>
            </a:r>
            <a:r>
              <a:rPr lang="en-US" sz="1200" dirty="0">
                <a:latin typeface="Segoe UI" panose="020B0502040204020203" pitchFamily="34" charset="0"/>
                <a:cs typeface="Segoe UI" panose="020B0502040204020203" pitchFamily="34" charset="0"/>
              </a:rPr>
              <a:t>) or eight billion tebibytes. </a:t>
            </a:r>
          </a:p>
          <a:p>
            <a:pPr eaLnBrk="1" fontAlgn="auto" hangingPunct="1">
              <a:spcAft>
                <a:spcPts val="0"/>
              </a:spcAft>
              <a:buFont typeface="Wingdings" panose="05000000000000000000" pitchFamily="2" charset="2"/>
              <a:buChar char="Ø"/>
              <a:defRPr/>
            </a:pPr>
            <a:endParaRPr 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latin typeface="Segoe UI" panose="020B0502040204020203" pitchFamily="34" charset="0"/>
                <a:cs typeface="Segoe UI" panose="020B0502040204020203" pitchFamily="34" charset="0"/>
              </a:rPr>
              <a:t>In addition to addressing the limitations of the MBR partitioning scheme, a GPT also offers some additional features and benefits. A GPT uses a globally unique identifier (GUID) to identify each disk and partition. In contrast to an MBR, which has a single point of failure, a GPT offers redundancy of its partition table information. The primary GPT resides at the head of the disk, while a backup copy, the secondary GPT, is housed at the end of the disk. A GPT uses a checksum to detect errors and corruptions in the GPT header and partition table.</a:t>
            </a: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90CE13C-B4F7-4791-AD4D-7D25DECAAF4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1379" name="Slide Number Placeholder 5">
            <a:extLst>
              <a:ext uri="{FF2B5EF4-FFF2-40B4-BE49-F238E27FC236}">
                <a16:creationId xmlns:a16="http://schemas.microsoft.com/office/drawing/2014/main" xmlns="" id="{06EC5D9F-FCA3-4DFD-8DA3-2EDCB26FA1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E8504AF-1C78-4DCB-A1E9-82E34320D6F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2D87F13-00BE-4582-AAA1-ACD2F5F8CEF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982D892-FDC6-4ADE-88B3-3ED3FF7ED90F}"/>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C6F29974-0642-41E7-A44D-7C6C1A9C1786}"/>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E37DED3-08BA-4455-BDE6-3B69AED1BB49}"/>
              </a:ext>
            </a:extLst>
          </p:cNvPr>
          <p:cNvSpPr/>
          <p:nvPr/>
        </p:nvSpPr>
        <p:spPr>
          <a:xfrm>
            <a:off x="1071238" y="99952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9EB7DC2-4612-40CC-BB8A-EC68A5FF3976}"/>
              </a:ext>
            </a:extLst>
          </p:cNvPr>
          <p:cNvSpPr>
            <a:spLocks noGrp="1"/>
          </p:cNvSpPr>
          <p:nvPr>
            <p:ph idx="1"/>
          </p:nvPr>
        </p:nvSpPr>
        <p:spPr>
          <a:xfrm>
            <a:off x="1066800" y="1628775"/>
            <a:ext cx="7550150" cy="2695575"/>
          </a:xfrm>
        </p:spPr>
        <p:txBody>
          <a:bodyPr/>
          <a:lstStyle/>
          <a:p>
            <a:pPr eaLnBrk="1" fontAlgn="auto" hangingPunct="1">
              <a:spcAft>
                <a:spcPts val="0"/>
              </a:spcAft>
              <a:buFont typeface="Wingdings" panose="05000000000000000000" pitchFamily="2" charset="2"/>
              <a:buChar char="ü"/>
              <a:defRPr/>
            </a:pPr>
            <a:r>
              <a:rPr lang="en-US" sz="1600" b="1" dirty="0">
                <a:latin typeface="Segoe UI" panose="020B0502040204020203" pitchFamily="34" charset="0"/>
                <a:cs typeface="Segoe UI" panose="020B0502040204020203" pitchFamily="34" charset="0"/>
              </a:rPr>
              <a:t>How to identify what partitioning standard is used</a:t>
            </a:r>
          </a:p>
          <a:p>
            <a:pPr eaLnBrk="1" fontAlgn="auto" hangingPunct="1">
              <a:spcAft>
                <a:spcPts val="0"/>
              </a:spcAft>
              <a:buFont typeface="Wingdings" panose="05000000000000000000" pitchFamily="2" charset="2"/>
              <a:buChar char="ü"/>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600" b="1"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400" dirty="0">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xmlns="" id="{426D2B55-54E5-40A3-B52B-5A8E8A2A0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51075"/>
            <a:ext cx="665321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xmlns="" id="{AD02F043-0009-440E-8075-D8CAD17F9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13" y="4016375"/>
            <a:ext cx="302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74FC7838-C4DF-43CF-AEF3-E9F47AB46D9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3427" name="Slide Number Placeholder 5">
            <a:extLst>
              <a:ext uri="{FF2B5EF4-FFF2-40B4-BE49-F238E27FC236}">
                <a16:creationId xmlns:a16="http://schemas.microsoft.com/office/drawing/2014/main" xmlns="" id="{25C1CEFF-1FD6-4CBA-94AA-0C10E7CAA02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9A3B549-0D0E-47C6-A25F-7ED16C86DC3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7864B96-183A-4D2E-A7E1-68257F0EE34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BF4CAF5-EA7A-4E40-994C-2F4C6A160F33}"/>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5DDA494-716A-46ED-9CCE-38A97392ED6F}"/>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859B79F-2D5F-4838-8A16-7D4B77D124DC}"/>
              </a:ext>
            </a:extLst>
          </p:cNvPr>
          <p:cNvSpPr/>
          <p:nvPr/>
        </p:nvSpPr>
        <p:spPr>
          <a:xfrm>
            <a:off x="1071238" y="99952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21179B1B-49F8-472D-9149-BC98EDF8DCD1}"/>
              </a:ext>
            </a:extLst>
          </p:cNvPr>
          <p:cNvSpPr>
            <a:spLocks noGrp="1"/>
          </p:cNvSpPr>
          <p:nvPr>
            <p:ph idx="1"/>
          </p:nvPr>
        </p:nvSpPr>
        <p:spPr>
          <a:xfrm>
            <a:off x="1066800" y="1628361"/>
            <a:ext cx="7550943"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rPr>
              <a:t>Lab Session</a:t>
            </a:r>
          </a:p>
          <a:p>
            <a:pPr eaLnBrk="1" fontAlgn="auto" hangingPunct="1">
              <a:spcAft>
                <a:spcPts val="0"/>
              </a:spcAft>
              <a:buFont typeface="Wingdings" panose="05000000000000000000" pitchFamily="2" charset="2"/>
              <a:buChar char="ü"/>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20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61C2B6F-4E39-4F3B-BB41-622C1136616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5475" name="Slide Number Placeholder 5">
            <a:extLst>
              <a:ext uri="{FF2B5EF4-FFF2-40B4-BE49-F238E27FC236}">
                <a16:creationId xmlns:a16="http://schemas.microsoft.com/office/drawing/2014/main" xmlns="" id="{FEB23982-2092-428E-B755-DBDD5A5AC0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C6E5620-1C4F-4F80-9E41-53BFF2D46CC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2846EF5-B7C8-434C-9DF8-B6201E9652C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A9CE420-0F87-458A-A8E6-7B4743FC8FB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782D50C-CDBA-460E-9FF5-0F40CE2C58D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D3CF63E-11A2-438E-847A-58F3A84EE0D7}"/>
              </a:ext>
            </a:extLst>
          </p:cNvPr>
          <p:cNvSpPr/>
          <p:nvPr/>
        </p:nvSpPr>
        <p:spPr>
          <a:xfrm>
            <a:off x="1071238" y="99952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D822C32-AAB7-45D4-97C8-D0531FBA92D8}"/>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400" b="1" dirty="0">
                <a:solidFill>
                  <a:schemeClr val="tx1"/>
                </a:solidFill>
                <a:latin typeface="Segoe UI" panose="020B0502040204020203" pitchFamily="34" charset="0"/>
                <a:cs typeface="Segoe UI" panose="020B0502040204020203" pitchFamily="34" charset="0"/>
              </a:rPr>
              <a:t>Introducing Swap Space Concepts </a:t>
            </a:r>
          </a:p>
          <a:p>
            <a:pPr eaLnBrk="1" fontAlgn="auto" hangingPunct="1">
              <a:spcAft>
                <a:spcPts val="0"/>
              </a:spcAft>
              <a:buFont typeface="Wingdings" panose="05000000000000000000" pitchFamily="2" charset="2"/>
              <a:buChar char="ü"/>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solidFill>
                  <a:schemeClr val="tx1"/>
                </a:solidFill>
                <a:latin typeface="Segoe UI" panose="020B0502040204020203" pitchFamily="34" charset="0"/>
                <a:cs typeface="Segoe UI" panose="020B0502040204020203" pitchFamily="34" charset="0"/>
              </a:rPr>
              <a:t> A swap space is an area of a disk under the control of the Linux kernel memory management subsystem. The kernel uses swap space to supplement the system RAM by holding inactive pages of memory. The combined system RAM plus swap space is called virtual memory .</a:t>
            </a:r>
          </a:p>
          <a:p>
            <a:pPr eaLnBrk="1" fontAlgn="auto" hangingPunct="1">
              <a:spcAft>
                <a:spcPts val="0"/>
              </a:spcAft>
              <a:buFont typeface="Wingdings" panose="05000000000000000000" pitchFamily="2" charset="2"/>
              <a:buChar char="ü"/>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200" dirty="0">
                <a:solidFill>
                  <a:schemeClr val="tx1"/>
                </a:solidFill>
                <a:latin typeface="Segoe UI" panose="020B0502040204020203" pitchFamily="34" charset="0"/>
                <a:cs typeface="Segoe UI" panose="020B0502040204020203" pitchFamily="34" charset="0"/>
              </a:rPr>
              <a:t>When the memory usage on a system exceeds a defined limit, the kernel searches through RAM looking for idle memory pages assigned to processes. The kernel writes the idle pages to the swap area and reassigns the RAM pages to other processes. If a program requires access to a page on disk, the kernel locates another idle page of memory, writes it to disk, then recalls the needed page from the swap area. </a:t>
            </a: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sz="1200" dirty="0">
                <a:solidFill>
                  <a:schemeClr val="tx1"/>
                </a:solidFill>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76080F6-6B61-49A4-9838-C811B91A703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7523" name="Slide Number Placeholder 5">
            <a:extLst>
              <a:ext uri="{FF2B5EF4-FFF2-40B4-BE49-F238E27FC236}">
                <a16:creationId xmlns:a16="http://schemas.microsoft.com/office/drawing/2014/main" xmlns="" id="{E1C4299E-5394-4838-A7E9-F5BFE7DFBF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80BA486-A332-40DB-B0E8-94D2B5C8FEC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69C7FFA-F39A-4945-A5C6-B11216D6F6F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9FCA1E1-861A-4908-932F-3FB327FE162C}"/>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7CFF3E1-6773-40A8-80E8-D8F2E24D9CDD}"/>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848F2DF-27BC-418A-8027-5FF4515FBDC6}"/>
              </a:ext>
            </a:extLst>
          </p:cNvPr>
          <p:cNvSpPr/>
          <p:nvPr/>
        </p:nvSpPr>
        <p:spPr>
          <a:xfrm>
            <a:off x="1071238" y="99952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5016C93-EF21-4EBA-A491-C7C4CB7E7DE6}"/>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a:buFont typeface="Wingdings" panose="05000000000000000000" pitchFamily="2" charset="2"/>
              <a:buChar char="ü"/>
              <a:defRPr/>
            </a:pPr>
            <a:r>
              <a:rPr lang="en-US" sz="1400" b="1" dirty="0"/>
              <a:t>Setting the Swap Space Priority </a:t>
            </a:r>
            <a:endParaRPr lang="en-US" sz="1400" dirty="0"/>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By default, the system uses swap spaces in series, meaning that the kernel uses the first activated swap space until it is full, then it starts using the second swap space. However, you can define a priority for each swap space to force that order.</a:t>
            </a:r>
          </a:p>
          <a:p>
            <a:pPr eaLnBrk="1" fontAlgn="auto" hangingPunct="1">
              <a:spcAft>
                <a:spcPts val="0"/>
              </a:spcAft>
              <a:buFont typeface="Wingdings" panose="05000000000000000000" pitchFamily="2" charset="2"/>
              <a:buChar char="Ø"/>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To set the priority, use the </a:t>
            </a:r>
            <a:r>
              <a:rPr lang="en-US" sz="1100" dirty="0" err="1">
                <a:solidFill>
                  <a:schemeClr val="tx1"/>
                </a:solidFill>
                <a:latin typeface="Segoe UI" panose="020B0502040204020203" pitchFamily="34" charset="0"/>
                <a:cs typeface="Segoe UI" panose="020B0502040204020203" pitchFamily="34" charset="0"/>
              </a:rPr>
              <a:t>pri</a:t>
            </a:r>
            <a:r>
              <a:rPr lang="en-US" sz="1100" dirty="0">
                <a:solidFill>
                  <a:schemeClr val="tx1"/>
                </a:solidFill>
                <a:latin typeface="Segoe UI" panose="020B0502040204020203" pitchFamily="34" charset="0"/>
                <a:cs typeface="Segoe UI" panose="020B0502040204020203" pitchFamily="34" charset="0"/>
              </a:rPr>
              <a:t> option in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fstab</a:t>
            </a:r>
            <a:r>
              <a:rPr lang="en-US" sz="1100" dirty="0">
                <a:solidFill>
                  <a:schemeClr val="tx1"/>
                </a:solidFill>
                <a:latin typeface="Segoe UI" panose="020B0502040204020203" pitchFamily="34" charset="0"/>
                <a:cs typeface="Segoe UI" panose="020B0502040204020203" pitchFamily="34" charset="0"/>
              </a:rPr>
              <a:t> . The kernel uses the swap space with the highest priority first. The default priority is -2.</a:t>
            </a:r>
          </a:p>
          <a:p>
            <a:pPr eaLnBrk="1" fontAlgn="auto" hangingPunct="1">
              <a:spcAft>
                <a:spcPts val="0"/>
              </a:spcAft>
              <a:buFont typeface="Wingdings" panose="05000000000000000000" pitchFamily="2" charset="2"/>
              <a:buChar char="Ø"/>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The following example shows three swap spaces defined in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fstab</a:t>
            </a:r>
            <a:r>
              <a:rPr lang="en-US" sz="1100" dirty="0">
                <a:solidFill>
                  <a:schemeClr val="tx1"/>
                </a:solidFill>
                <a:latin typeface="Segoe UI" panose="020B0502040204020203" pitchFamily="34" charset="0"/>
                <a:cs typeface="Segoe UI" panose="020B0502040204020203" pitchFamily="34" charset="0"/>
              </a:rPr>
              <a:t> . The kernel uses the last entry first, with </a:t>
            </a:r>
            <a:r>
              <a:rPr lang="en-US" sz="1100" dirty="0" err="1">
                <a:solidFill>
                  <a:schemeClr val="tx1"/>
                </a:solidFill>
                <a:latin typeface="Segoe UI" panose="020B0502040204020203" pitchFamily="34" charset="0"/>
                <a:cs typeface="Segoe UI" panose="020B0502040204020203" pitchFamily="34" charset="0"/>
              </a:rPr>
              <a:t>pri</a:t>
            </a:r>
            <a:r>
              <a:rPr lang="en-US" sz="1100" dirty="0">
                <a:solidFill>
                  <a:schemeClr val="tx1"/>
                </a:solidFill>
                <a:latin typeface="Segoe UI" panose="020B0502040204020203" pitchFamily="34" charset="0"/>
                <a:cs typeface="Segoe UI" panose="020B0502040204020203" pitchFamily="34" charset="0"/>
              </a:rPr>
              <a:t>=10 . When that space is full, it uses the second entry, with </a:t>
            </a:r>
            <a:r>
              <a:rPr lang="en-US" sz="1100" dirty="0" err="1">
                <a:solidFill>
                  <a:schemeClr val="tx1"/>
                </a:solidFill>
                <a:latin typeface="Segoe UI" panose="020B0502040204020203" pitchFamily="34" charset="0"/>
                <a:cs typeface="Segoe UI" panose="020B0502040204020203" pitchFamily="34" charset="0"/>
              </a:rPr>
              <a:t>pri</a:t>
            </a:r>
            <a:r>
              <a:rPr lang="en-US" sz="1100" dirty="0">
                <a:solidFill>
                  <a:schemeClr val="tx1"/>
                </a:solidFill>
                <a:latin typeface="Segoe UI" panose="020B0502040204020203" pitchFamily="34" charset="0"/>
                <a:cs typeface="Segoe UI" panose="020B0502040204020203" pitchFamily="34" charset="0"/>
              </a:rPr>
              <a:t>=4 . Finally, it uses the first entry, which has a default priority of -2. </a:t>
            </a:r>
          </a:p>
          <a:p>
            <a:pPr eaLnBrk="1" fontAlgn="auto" hangingPunct="1">
              <a:spcAft>
                <a:spcPts val="0"/>
              </a:spcAft>
              <a:buFont typeface="Wingdings" panose="05000000000000000000" pitchFamily="2" charset="2"/>
              <a:buChar char="ü"/>
              <a:defRPr/>
            </a:pPr>
            <a:endParaRPr 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AA2A6AB-BFD5-4343-AF4C-168B7DB8DD8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9571" name="Slide Number Placeholder 5">
            <a:extLst>
              <a:ext uri="{FF2B5EF4-FFF2-40B4-BE49-F238E27FC236}">
                <a16:creationId xmlns:a16="http://schemas.microsoft.com/office/drawing/2014/main" xmlns="" id="{A62799BC-1A03-4C8A-A66D-8D7FA56966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C7D58FA-FB20-420D-B02B-461A1AFF19A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159D338-81FA-406A-87A0-89F10809B91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B89C7D1-001B-4E02-8FBE-7B5AB8944818}"/>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D3D7E7D5-3604-46B0-BE78-279A1094DA1A}"/>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E19B647A-8837-4E06-91A8-86D7DBAA5C74}"/>
              </a:ext>
            </a:extLst>
          </p:cNvPr>
          <p:cNvSpPr/>
          <p:nvPr/>
        </p:nvSpPr>
        <p:spPr>
          <a:xfrm>
            <a:off x="1071238" y="999522"/>
            <a:ext cx="67369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Adding Partitions, File Systems, and Persistent mounts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065F1D68-0968-48B1-AAAE-B8509CB03EB7}"/>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a:buFont typeface="Wingdings" panose="05000000000000000000" pitchFamily="2" charset="2"/>
              <a:buChar char="ü"/>
              <a:defRPr/>
            </a:pPr>
            <a:r>
              <a:rPr lang="en-US" sz="1400" b="1" dirty="0"/>
              <a:t>Setting the Swap Space Priority </a:t>
            </a:r>
            <a:endParaRPr lang="en-US" sz="1400" dirty="0"/>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p:txBody>
      </p:sp>
      <p:pic>
        <p:nvPicPr>
          <p:cNvPr id="109577" name="Picture 4">
            <a:extLst>
              <a:ext uri="{FF2B5EF4-FFF2-40B4-BE49-F238E27FC236}">
                <a16:creationId xmlns:a16="http://schemas.microsoft.com/office/drawing/2014/main" xmlns="" id="{6BB4A098-BE90-4DEF-8BD1-2CEDA2126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105025"/>
            <a:ext cx="70866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3651E2F-87C8-4324-B4F4-62CF0A4F708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1619" name="Slide Number Placeholder 5">
            <a:extLst>
              <a:ext uri="{FF2B5EF4-FFF2-40B4-BE49-F238E27FC236}">
                <a16:creationId xmlns:a16="http://schemas.microsoft.com/office/drawing/2014/main" xmlns="" id="{ED4E2069-8531-4308-B7BA-23E913853E4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A4491BD-FE7F-4E4B-A22F-DB4F37DC564D}"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209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8D7D3196-F193-49C3-B5F9-A5F4439645AB}"/>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9232DE6-C5C2-499C-AA71-CCC32E8A1F7C}"/>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ED1B952F-2246-4AC1-9550-3F14A13E953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D55472B6-FA24-44D5-BC81-243359D43F0A}"/>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BFD4D666-9143-4D80-9559-09FEF6B54BE4}"/>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3FE56946-DE6C-46A6-80D9-6A718A16D6C7}"/>
              </a:ext>
            </a:extLst>
          </p:cNvPr>
          <p:cNvSpPr/>
          <p:nvPr/>
        </p:nvSpPr>
        <p:spPr>
          <a:xfrm>
            <a:off x="1149078" y="1140249"/>
            <a:ext cx="32303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Creating Logical Volumes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802190E6-A60D-4516-A80E-5411E1956072}"/>
              </a:ext>
            </a:extLst>
          </p:cNvPr>
          <p:cNvSpPr/>
          <p:nvPr/>
        </p:nvSpPr>
        <p:spPr>
          <a:xfrm>
            <a:off x="1819275" y="2252663"/>
            <a:ext cx="2752725" cy="1751012"/>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1400" dirty="0">
                <a:solidFill>
                  <a:schemeClr val="bg1"/>
                </a:solidFill>
              </a:rPr>
              <a:t> Create and manage logical volumes from storage devices, and format them with file systems or prepare them with swap spaces. </a:t>
            </a:r>
            <a:endParaRPr lang="en-IN" sz="1400" dirty="0">
              <a:solidFill>
                <a:schemeClr val="bg1"/>
              </a:solidFill>
            </a:endParaRPr>
          </a:p>
        </p:txBody>
      </p:sp>
      <p:sp>
        <p:nvSpPr>
          <p:cNvPr id="13" name="Hexagon 12">
            <a:extLst>
              <a:ext uri="{FF2B5EF4-FFF2-40B4-BE49-F238E27FC236}">
                <a16:creationId xmlns:a16="http://schemas.microsoft.com/office/drawing/2014/main" xmlns="" id="{4415AC0A-39A2-4C0E-9FC3-CA413D11489B}"/>
              </a:ext>
            </a:extLst>
          </p:cNvPr>
          <p:cNvSpPr/>
          <p:nvPr/>
        </p:nvSpPr>
        <p:spPr>
          <a:xfrm>
            <a:off x="5121275" y="2252663"/>
            <a:ext cx="2803525" cy="1751012"/>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400" dirty="0">
                <a:solidFill>
                  <a:schemeClr val="tx1"/>
                </a:solidFill>
              </a:rPr>
              <a:t> Add and remove storage assigned to volume groups, and nondestructively extend the size of a logical volume formatted with a file system. </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Create a first container, run container, list container, stop &amp; remove container.</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40997530"/>
      </p:ext>
    </p:extLst>
  </p:cSld>
  <p:clrMapOvr>
    <a:masterClrMapping/>
  </p:clrMapOvr>
  <p:transition spd="slow">
    <p:split orient="vert"/>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F2F01F4-0285-48C9-B4D5-00DF2CE21DA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2643" name="Slide Number Placeholder 5">
            <a:extLst>
              <a:ext uri="{FF2B5EF4-FFF2-40B4-BE49-F238E27FC236}">
                <a16:creationId xmlns:a16="http://schemas.microsoft.com/office/drawing/2014/main" xmlns="" id="{7E37B6B3-425E-4E89-B2A2-F2B099301D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A9D212A-474D-4B22-B6A6-929CA4CC30C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A23685E-DD58-4D4E-975B-158C5D8F1A5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3EDF2EF-19EA-44A8-91AD-B7666A18E44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133C8AD-BB76-4D20-907B-751241CB20A8}"/>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697F69C6-6916-4EA8-9A42-71A6474A71BB}"/>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r>
              <a:rPr lang="en-US" altLang="en-US" sz="16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rPr>
              <a:t>Extending and Reducing a Volume Group</a:t>
            </a:r>
          </a:p>
          <a:p>
            <a:pPr eaLnBrk="1" fontAlgn="auto" hangingPunct="1">
              <a:spcAft>
                <a:spcPts val="0"/>
              </a:spcAft>
              <a:buFont typeface="Wingdings" panose="05000000000000000000" pitchFamily="2" charset="2"/>
              <a:buChar char="q"/>
              <a:defRPr/>
            </a:pPr>
            <a:r>
              <a:rPr lang="en-US" altLang="en-US" sz="16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rPr>
              <a:t>Extending a Logical Volume and XFS File System</a:t>
            </a:r>
          </a:p>
          <a:p>
            <a:pPr eaLnBrk="1" fontAlgn="auto" hangingPunct="1">
              <a:spcAft>
                <a:spcPts val="0"/>
              </a:spcAft>
              <a:buFont typeface="Wingdings" panose="05000000000000000000" pitchFamily="2" charset="2"/>
              <a:buChar char="q"/>
              <a:defRPr/>
            </a:pPr>
            <a:r>
              <a:rPr lang="en-US" altLang="en-US" sz="16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rPr>
              <a:t>Extend a Logical Volume and swap space</a:t>
            </a:r>
          </a:p>
        </p:txBody>
      </p:sp>
      <p:sp>
        <p:nvSpPr>
          <p:cNvPr id="11" name="Rectangle 10">
            <a:extLst>
              <a:ext uri="{FF2B5EF4-FFF2-40B4-BE49-F238E27FC236}">
                <a16:creationId xmlns:a16="http://schemas.microsoft.com/office/drawing/2014/main" xmlns="" id="{7CF2B840-B5E2-4B26-8669-15409C169D31}"/>
              </a:ext>
            </a:extLst>
          </p:cNvPr>
          <p:cNvSpPr/>
          <p:nvPr/>
        </p:nvSpPr>
        <p:spPr>
          <a:xfrm>
            <a:off x="1149078" y="1140249"/>
            <a:ext cx="3230308"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Creating Logical Volumes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3" name="Hexagon 12">
            <a:extLst>
              <a:ext uri="{FF2B5EF4-FFF2-40B4-BE49-F238E27FC236}">
                <a16:creationId xmlns:a16="http://schemas.microsoft.com/office/drawing/2014/main" xmlns="" id="{8E5226DB-5A10-4CB3-8479-149DABC431A7}"/>
              </a:ext>
            </a:extLst>
          </p:cNvPr>
          <p:cNvSpPr/>
          <p:nvPr/>
        </p:nvSpPr>
        <p:spPr>
          <a:xfrm>
            <a:off x="1179055" y="1783967"/>
            <a:ext cx="2261347" cy="833031"/>
          </a:xfrm>
          <a:prstGeom prst="hexagon">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LAB SESSION</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E9302AC-7A9D-4886-80A7-ACCD76F7CFC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3667" name="Slide Number Placeholder 5">
            <a:extLst>
              <a:ext uri="{FF2B5EF4-FFF2-40B4-BE49-F238E27FC236}">
                <a16:creationId xmlns:a16="http://schemas.microsoft.com/office/drawing/2014/main" xmlns="" id="{534FD77D-D06A-4250-B25C-736E0B4795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135854D-E127-44AF-A2A6-9498068E91C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46B63E1-F870-494D-9D82-EEAE5760541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52615E8-4DE0-4794-8B51-ADBB82ABB3D8}"/>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50437CD-B35A-411D-BAD9-27DD606DA32A}"/>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B3BD1C94-45A8-47A6-A2B7-0F217161283A}"/>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1117A4D5-BAA9-423A-B4D8-3A8D3BF61DFF}"/>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C748995A-7549-40C5-9306-7AD3120A6B48}"/>
              </a:ext>
            </a:extLst>
          </p:cNvPr>
          <p:cNvSpPr/>
          <p:nvPr/>
        </p:nvSpPr>
        <p:spPr>
          <a:xfrm>
            <a:off x="1149078" y="1090924"/>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D8961970-A7ED-449B-B567-FA18F460190C}"/>
              </a:ext>
            </a:extLst>
          </p:cNvPr>
          <p:cNvSpPr/>
          <p:nvPr/>
        </p:nvSpPr>
        <p:spPr>
          <a:xfrm>
            <a:off x="3963988" y="1627188"/>
            <a:ext cx="2066925" cy="1309687"/>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1400" dirty="0">
                <a:solidFill>
                  <a:schemeClr val="bg1"/>
                </a:solidFill>
              </a:rPr>
              <a:t>Mount and unmount an NFS export from the command line and at boot time. </a:t>
            </a:r>
          </a:p>
        </p:txBody>
      </p:sp>
      <p:sp>
        <p:nvSpPr>
          <p:cNvPr id="13" name="Hexagon 12">
            <a:extLst>
              <a:ext uri="{FF2B5EF4-FFF2-40B4-BE49-F238E27FC236}">
                <a16:creationId xmlns:a16="http://schemas.microsoft.com/office/drawing/2014/main" xmlns="" id="{B45C9604-3C01-4E96-BFB3-E74A45EE0B7B}"/>
              </a:ext>
            </a:extLst>
          </p:cNvPr>
          <p:cNvSpPr/>
          <p:nvPr/>
        </p:nvSpPr>
        <p:spPr>
          <a:xfrm>
            <a:off x="1385888" y="2790825"/>
            <a:ext cx="2511425" cy="1435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dirty="0">
                <a:solidFill>
                  <a:schemeClr val="tx1"/>
                </a:solidFill>
              </a:rPr>
              <a:t>Configure the automounter with direct and indirect maps to automatically mount an NFS file system on demand, and unmount it when it is no longer in use. </a:t>
            </a:r>
          </a:p>
        </p:txBody>
      </p:sp>
      <p:sp>
        <p:nvSpPr>
          <p:cNvPr id="15" name="Hexagon 14">
            <a:extLst>
              <a:ext uri="{FF2B5EF4-FFF2-40B4-BE49-F238E27FC236}">
                <a16:creationId xmlns:a16="http://schemas.microsoft.com/office/drawing/2014/main" xmlns="" id="{337F80B8-AFB4-482F-8895-441864EDA522}"/>
              </a:ext>
            </a:extLst>
          </p:cNvPr>
          <p:cNvSpPr/>
          <p:nvPr/>
        </p:nvSpPr>
        <p:spPr>
          <a:xfrm>
            <a:off x="6096000" y="2782888"/>
            <a:ext cx="2438400" cy="1400175"/>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dirty="0">
                <a:solidFill>
                  <a:schemeClr val="tx1"/>
                </a:solidFill>
              </a:rPr>
              <a:t>Configure an NFS client to use NFSv4 using the new </a:t>
            </a:r>
            <a:r>
              <a:rPr lang="en-US" sz="1200" dirty="0" err="1">
                <a:solidFill>
                  <a:schemeClr val="tx1"/>
                </a:solidFill>
              </a:rPr>
              <a:t>nfsconf</a:t>
            </a:r>
            <a:r>
              <a:rPr lang="en-US" sz="1200" dirty="0">
                <a:solidFill>
                  <a:schemeClr val="tx1"/>
                </a:solidFill>
              </a:rPr>
              <a:t> tool. </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90A22B6-A4EF-46E3-9854-A55C8004FE8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4691" name="Slide Number Placeholder 5">
            <a:extLst>
              <a:ext uri="{FF2B5EF4-FFF2-40B4-BE49-F238E27FC236}">
                <a16:creationId xmlns:a16="http://schemas.microsoft.com/office/drawing/2014/main" xmlns="" id="{7F9FB9A5-E35F-4FB1-9B85-2CE9C60965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1D2DC9B-24EB-4B59-914D-D5D4AF965604}"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5CB5013-B47B-46DC-907B-769673FB573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1E4D3CE-3DAF-4CCB-BE68-FF3F717212B8}"/>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8DFCD1F5-2BE8-4B14-983F-C62F2223CEAB}"/>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4798F5A-80CE-45A7-8865-E5D8EA961AF6}"/>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143FF74-D606-4F20-8EC3-CE969B9268F9}"/>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Network File System is a NFS Server-Client protocol used for sharing files and directories between Linux / Unix to Unix/Linux systems and vise versa. It is a popular distributed filesystem protocol that enables users to mount remote directories on their server. NFS enables you to mount a remote share locally. NFS was developed by Sun Micro Systems in the year 1984</a:t>
            </a:r>
          </a:p>
          <a:p>
            <a:pPr eaLnBrk="1" fontAlgn="auto" hangingPunct="1">
              <a:spcAft>
                <a:spcPts val="0"/>
              </a:spcAft>
              <a:buFont typeface="Wingdings" panose="05000000000000000000" pitchFamily="2" charset="2"/>
              <a:buChar char="Ø"/>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NFS allows a Linux server to share directories with other UNIX clients over network. NFS server exports a directory and NFS client mounts this directory. </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The default NFS version in Red Hat Enterprise Linux 8 is 4.2. NFSv4 and NFSv3 major versions are supported. NFSv2 is no longer supported. NFSv4 uses only the TCP protocol to communicate with the server; earlier NFS versions could use either TCP or UDP. </a:t>
            </a: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0711FAB-9B9E-48F0-84E7-B0ADDAE77D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6739" name="Slide Number Placeholder 5">
            <a:extLst>
              <a:ext uri="{FF2B5EF4-FFF2-40B4-BE49-F238E27FC236}">
                <a16:creationId xmlns:a16="http://schemas.microsoft.com/office/drawing/2014/main" xmlns="" id="{972780A2-37F7-40EB-AB04-0911473489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5AE6B17-77EA-4545-B1B4-CA0A4102346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D71F62B-3149-4521-8E0A-061100554B6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8A70C00-167E-4912-B27E-05396C1E67D7}"/>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98BEDECB-52C7-4201-83E1-65CB9AB45B01}"/>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9E5DC96-851D-4772-80F4-0A94AF9E77EC}"/>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8A52A877-2C84-4397-948A-6FACCFB7092C}"/>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NFS default port number is 2049</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 NFS servers export shares (directories). NFS clients mount an exported share to a local mount point (directory), which must exist. NFS shares can be mounted a number of ways:</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Manually, using the mount command.</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Automatically at boot time using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fstab</a:t>
            </a:r>
            <a:r>
              <a:rPr lang="en-US" sz="1100" dirty="0">
                <a:solidFill>
                  <a:schemeClr val="tx1"/>
                </a:solidFill>
                <a:latin typeface="Segoe UI" panose="020B0502040204020203" pitchFamily="34" charset="0"/>
                <a:cs typeface="Segoe UI" panose="020B0502040204020203" pitchFamily="34" charset="0"/>
              </a:rPr>
              <a:t> entries.</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On demand, using either the </a:t>
            </a:r>
            <a:r>
              <a:rPr lang="en-US" sz="1100" dirty="0" err="1">
                <a:solidFill>
                  <a:schemeClr val="tx1"/>
                </a:solidFill>
                <a:latin typeface="Segoe UI" panose="020B0502040204020203" pitchFamily="34" charset="0"/>
                <a:cs typeface="Segoe UI" panose="020B0502040204020203" pitchFamily="34" charset="0"/>
              </a:rPr>
              <a:t>autofs</a:t>
            </a:r>
            <a:r>
              <a:rPr lang="en-US" sz="1100" dirty="0">
                <a:solidFill>
                  <a:schemeClr val="tx1"/>
                </a:solidFill>
                <a:latin typeface="Segoe UI" panose="020B0502040204020203" pitchFamily="34" charset="0"/>
                <a:cs typeface="Segoe UI" panose="020B0502040204020203" pitchFamily="34" charset="0"/>
              </a:rPr>
              <a:t> service or the </a:t>
            </a:r>
            <a:r>
              <a:rPr lang="en-US" sz="1100" dirty="0" err="1">
                <a:solidFill>
                  <a:schemeClr val="tx1"/>
                </a:solidFill>
                <a:latin typeface="Segoe UI" panose="020B0502040204020203" pitchFamily="34" charset="0"/>
                <a:cs typeface="Segoe UI" panose="020B0502040204020203" pitchFamily="34" charset="0"/>
              </a:rPr>
              <a:t>systemd.automount</a:t>
            </a:r>
            <a:r>
              <a:rPr lang="en-US" sz="1100" dirty="0">
                <a:solidFill>
                  <a:schemeClr val="tx1"/>
                </a:solidFill>
                <a:latin typeface="Segoe UI" panose="020B0502040204020203" pitchFamily="34" charset="0"/>
                <a:cs typeface="Segoe UI" panose="020B0502040204020203" pitchFamily="34" charset="0"/>
              </a:rPr>
              <a:t> facility.     </a:t>
            </a:r>
            <a:endParaRPr 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1000"/>
                                        <p:tgtEl>
                                          <p:spTgt spid="4">
                                            <p:txEl>
                                              <p:pRg st="6" end="6"/>
                                            </p:txEl>
                                          </p:spTgt>
                                        </p:tgtEl>
                                      </p:cBhvr>
                                    </p:animEffect>
                                    <p:anim calcmode="lin" valueType="num">
                                      <p:cBhvr>
                                        <p:cTn id="2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1000"/>
                                        <p:tgtEl>
                                          <p:spTgt spid="4">
                                            <p:txEl>
                                              <p:pRg st="7" end="7"/>
                                            </p:txEl>
                                          </p:spTgt>
                                        </p:tgtEl>
                                      </p:cBhvr>
                                    </p:animEffect>
                                    <p:anim calcmode="lin" valueType="num">
                                      <p:cBhvr>
                                        <p:cTn id="3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7D8BC80-C406-4AB8-9955-654815E6035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18787" name="Slide Number Placeholder 5">
            <a:extLst>
              <a:ext uri="{FF2B5EF4-FFF2-40B4-BE49-F238E27FC236}">
                <a16:creationId xmlns:a16="http://schemas.microsoft.com/office/drawing/2014/main" xmlns="" id="{2FDF747D-1150-4D3F-8D3A-9FDEA44B02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8FB4D0E-D7B8-412A-97CF-B98C88880885}"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C6A82E1-83CA-4825-B733-DE05F8C3249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784798E3-CA08-4F82-8C97-A11BB14B573A}"/>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FD3F1ED-43D8-479A-B567-BBB191970934}"/>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6EF38E86-08E0-4049-85C1-B87AF20EBA79}"/>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5506CDE-6C87-4549-A139-B4C3D7E07DC5}"/>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The </a:t>
            </a:r>
            <a:r>
              <a:rPr lang="en-US" sz="1600" b="1" dirty="0" err="1">
                <a:solidFill>
                  <a:schemeClr val="tx1"/>
                </a:solidFill>
                <a:latin typeface="Segoe UI" panose="020B0502040204020203" pitchFamily="34" charset="0"/>
                <a:cs typeface="Segoe UI" panose="020B0502040204020203" pitchFamily="34" charset="0"/>
              </a:rPr>
              <a:t>nfsconf</a:t>
            </a:r>
            <a:r>
              <a:rPr lang="en-US" sz="1600" b="1" dirty="0">
                <a:solidFill>
                  <a:schemeClr val="tx1"/>
                </a:solidFill>
                <a:latin typeface="Segoe UI" panose="020B0502040204020203" pitchFamily="34" charset="0"/>
                <a:cs typeface="Segoe UI" panose="020B0502040204020203" pitchFamily="34" charset="0"/>
              </a:rPr>
              <a:t> Tool</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sz="1100" dirty="0">
                <a:solidFill>
                  <a:schemeClr val="tx1"/>
                </a:solidFill>
                <a:latin typeface="Segoe UI" panose="020B0502040204020203" pitchFamily="34" charset="0"/>
                <a:cs typeface="Segoe UI" panose="020B0502040204020203" pitchFamily="34" charset="0"/>
              </a:rPr>
              <a:t>Red Hat Enterprise Linux 8 introduces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tool to manage the NFS client and server configuration files under NFSv4 and NFSv3. Configure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tool using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(the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sysconfig</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nfs</a:t>
            </a:r>
            <a:r>
              <a:rPr lang="en-US" sz="1100" dirty="0">
                <a:solidFill>
                  <a:schemeClr val="tx1"/>
                </a:solidFill>
                <a:latin typeface="Segoe UI" panose="020B0502040204020203" pitchFamily="34" charset="0"/>
                <a:cs typeface="Segoe UI" panose="020B0502040204020203" pitchFamily="34" charset="0"/>
              </a:rPr>
              <a:t> file from earlier versions of the operating system is deprecated now). Use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tool to get, set, or unset NFS configuration parameters.  </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r>
              <a:rPr lang="en-US" sz="1100" dirty="0">
                <a:solidFill>
                  <a:schemeClr val="tx1"/>
                </a:solidFill>
                <a:latin typeface="Segoe UI" panose="020B0502040204020203" pitchFamily="34" charset="0"/>
                <a:cs typeface="Segoe UI" panose="020B0502040204020203" pitchFamily="34" charset="0"/>
              </a:rPr>
              <a:t>Use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--set section key value to set a value for the key in the specified section. </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000"/>
                                        <p:tgtEl>
                                          <p:spTgt spid="4">
                                            <p:txEl>
                                              <p:pRg st="3" end="3"/>
                                            </p:txEl>
                                          </p:spTgt>
                                        </p:tgtEl>
                                      </p:cBhvr>
                                    </p:animEffect>
                                    <p:anim calcmode="lin" valueType="num">
                                      <p:cBhvr>
                                        <p:cTn id="1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1000"/>
                                        <p:tgtEl>
                                          <p:spTgt spid="4">
                                            <p:txEl>
                                              <p:pRg st="5" end="5"/>
                                            </p:txEl>
                                          </p:spTgt>
                                        </p:tgtEl>
                                      </p:cBhvr>
                                    </p:animEffect>
                                    <p:anim calcmode="lin" valueType="num">
                                      <p:cBhvr>
                                        <p:cTn id="2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3D9C48B-0959-459A-B381-9BD88527D58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20835" name="Slide Number Placeholder 5">
            <a:extLst>
              <a:ext uri="{FF2B5EF4-FFF2-40B4-BE49-F238E27FC236}">
                <a16:creationId xmlns:a16="http://schemas.microsoft.com/office/drawing/2014/main" xmlns="" id="{185F70D3-DE6E-4CC3-A7D6-7D45DAEF44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B92AEF6-ED3A-4EE4-A261-11AB8B62A88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1CE934B-B77D-4C81-8A97-8942172794F7}"/>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D9B5DF1-E648-4EFE-945E-EADDDE54DF11}"/>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3F16FDAF-B693-4B6A-8A30-7B9FEAA46F17}"/>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73BC664-26E8-4CB3-9096-88F25AD576C9}"/>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52700DC-6FE1-46C9-8E67-2CF2D2E51348}"/>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The </a:t>
            </a:r>
            <a:r>
              <a:rPr lang="en-US" sz="1600" b="1" dirty="0" err="1">
                <a:solidFill>
                  <a:schemeClr val="tx1"/>
                </a:solidFill>
                <a:latin typeface="Segoe UI" panose="020B0502040204020203" pitchFamily="34" charset="0"/>
                <a:cs typeface="Segoe UI" panose="020B0502040204020203" pitchFamily="34" charset="0"/>
              </a:rPr>
              <a:t>nfsconf</a:t>
            </a:r>
            <a:r>
              <a:rPr lang="en-US" sz="1600" b="1" dirty="0">
                <a:solidFill>
                  <a:schemeClr val="tx1"/>
                </a:solidFill>
                <a:latin typeface="Segoe UI" panose="020B0502040204020203" pitchFamily="34" charset="0"/>
                <a:cs typeface="Segoe UI" panose="020B0502040204020203" pitchFamily="34" charset="0"/>
              </a:rPr>
              <a:t> Tool</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--set </a:t>
            </a:r>
            <a:r>
              <a:rPr lang="en-US" sz="1100" dirty="0" err="1">
                <a:solidFill>
                  <a:schemeClr val="tx1"/>
                </a:solidFill>
                <a:latin typeface="Segoe UI" panose="020B0502040204020203" pitchFamily="34" charset="0"/>
                <a:cs typeface="Segoe UI" panose="020B0502040204020203" pitchFamily="34" charset="0"/>
              </a:rPr>
              <a:t>nfsd</a:t>
            </a:r>
            <a:r>
              <a:rPr lang="en-US" sz="1100" dirty="0">
                <a:solidFill>
                  <a:schemeClr val="tx1"/>
                </a:solidFill>
                <a:latin typeface="Segoe UI" panose="020B0502040204020203" pitchFamily="34" charset="0"/>
                <a:cs typeface="Segoe UI" panose="020B0502040204020203" pitchFamily="34" charset="0"/>
              </a:rPr>
              <a:t> vers4.2 y</a:t>
            </a:r>
          </a:p>
          <a:p>
            <a:pPr marL="0" indent="0" eaLnBrk="1" fontAlgn="auto" hangingPunct="1">
              <a:spcAft>
                <a:spcPts val="0"/>
              </a:spcAft>
              <a:buFont typeface="Arial" panose="020B0604020202020204" pitchFamily="34" charset="0"/>
              <a:buNone/>
              <a:defRPr/>
            </a:pPr>
            <a:r>
              <a:rPr lang="en-US" sz="1100" dirty="0">
                <a:solidFill>
                  <a:schemeClr val="tx1"/>
                </a:solidFill>
                <a:latin typeface="Segoe UI" panose="020B0502040204020203" pitchFamily="34" charset="0"/>
                <a:cs typeface="Segoe UI" panose="020B0502040204020203" pitchFamily="34" charset="0"/>
              </a:rPr>
              <a:t>Use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--get section key to retrieve the value for the key in the specified section: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--get </a:t>
            </a:r>
            <a:r>
              <a:rPr lang="en-US" sz="1100" dirty="0" err="1">
                <a:solidFill>
                  <a:schemeClr val="tx1"/>
                </a:solidFill>
                <a:latin typeface="Segoe UI" panose="020B0502040204020203" pitchFamily="34" charset="0"/>
                <a:cs typeface="Segoe UI" panose="020B0502040204020203" pitchFamily="34" charset="0"/>
              </a:rPr>
              <a:t>nfsd</a:t>
            </a:r>
            <a:r>
              <a:rPr lang="en-US" sz="1100" dirty="0">
                <a:solidFill>
                  <a:schemeClr val="tx1"/>
                </a:solidFill>
                <a:latin typeface="Segoe UI" panose="020B0502040204020203" pitchFamily="34" charset="0"/>
                <a:cs typeface="Segoe UI" panose="020B0502040204020203" pitchFamily="34" charset="0"/>
              </a:rPr>
              <a:t> vers4.2</a:t>
            </a:r>
          </a:p>
          <a:p>
            <a:pPr marL="0" indent="0" eaLnBrk="1" fontAlgn="auto" hangingPunct="1">
              <a:spcAft>
                <a:spcPts val="0"/>
              </a:spcAft>
              <a:buFont typeface="Arial" panose="020B0604020202020204" pitchFamily="34" charset="0"/>
              <a:buNone/>
              <a:defRPr/>
            </a:pPr>
            <a:r>
              <a:rPr lang="en-US" sz="1100" dirty="0">
                <a:solidFill>
                  <a:schemeClr val="tx1"/>
                </a:solidFill>
                <a:latin typeface="Segoe UI" panose="020B0502040204020203" pitchFamily="34" charset="0"/>
                <a:cs typeface="Segoe UI" panose="020B0502040204020203" pitchFamily="34" charset="0"/>
              </a:rPr>
              <a:t>y</a:t>
            </a:r>
          </a:p>
          <a:p>
            <a:pPr marL="0" indent="0" eaLnBrk="1" fontAlgn="auto" hangingPunct="1">
              <a:spcAft>
                <a:spcPts val="0"/>
              </a:spcAft>
              <a:buFont typeface="Arial" panose="020B0604020202020204" pitchFamily="34" charset="0"/>
              <a:buNone/>
              <a:defRPr/>
            </a:pPr>
            <a:r>
              <a:rPr lang="en-US" sz="1100" dirty="0">
                <a:solidFill>
                  <a:schemeClr val="tx1"/>
                </a:solidFill>
                <a:latin typeface="Segoe UI" panose="020B0502040204020203" pitchFamily="34" charset="0"/>
                <a:cs typeface="Segoe UI" panose="020B0502040204020203" pitchFamily="34" charset="0"/>
              </a:rPr>
              <a:t>Use the </a:t>
            </a: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--unset section key to unset the value for the key in the specified section: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err="1">
                <a:solidFill>
                  <a:schemeClr val="tx1"/>
                </a:solidFill>
                <a:latin typeface="Segoe UI" panose="020B0502040204020203" pitchFamily="34" charset="0"/>
                <a:cs typeface="Segoe UI" panose="020B0502040204020203" pitchFamily="34" charset="0"/>
              </a:rPr>
              <a:t>nfsconf</a:t>
            </a:r>
            <a:r>
              <a:rPr lang="en-US" sz="1100" dirty="0">
                <a:solidFill>
                  <a:schemeClr val="tx1"/>
                </a:solidFill>
                <a:latin typeface="Segoe UI" panose="020B0502040204020203" pitchFamily="34" charset="0"/>
                <a:cs typeface="Segoe UI" panose="020B0502040204020203" pitchFamily="34" charset="0"/>
              </a:rPr>
              <a:t> --unset </a:t>
            </a:r>
            <a:r>
              <a:rPr lang="en-US" sz="1100" dirty="0" err="1">
                <a:solidFill>
                  <a:schemeClr val="tx1"/>
                </a:solidFill>
                <a:latin typeface="Segoe UI" panose="020B0502040204020203" pitchFamily="34" charset="0"/>
                <a:cs typeface="Segoe UI" panose="020B0502040204020203" pitchFamily="34" charset="0"/>
              </a:rPr>
              <a:t>nfsd</a:t>
            </a:r>
            <a:r>
              <a:rPr lang="en-US" sz="1100" dirty="0">
                <a:solidFill>
                  <a:schemeClr val="tx1"/>
                </a:solidFill>
                <a:latin typeface="Segoe UI" panose="020B0502040204020203" pitchFamily="34" charset="0"/>
                <a:cs typeface="Segoe UI" panose="020B0502040204020203" pitchFamily="34" charset="0"/>
              </a:rPr>
              <a:t> vers4.2</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1000"/>
                                        <p:tgtEl>
                                          <p:spTgt spid="4">
                                            <p:txEl>
                                              <p:pRg st="9" end="9"/>
                                            </p:txEl>
                                          </p:spTgt>
                                        </p:tgtEl>
                                      </p:cBhvr>
                                    </p:animEffect>
                                    <p:anim calcmode="lin" valueType="num">
                                      <p:cBhvr>
                                        <p:cTn id="3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93BA41E-F487-4774-B6D1-79EFFDAD3C2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22883" name="Slide Number Placeholder 5">
            <a:extLst>
              <a:ext uri="{FF2B5EF4-FFF2-40B4-BE49-F238E27FC236}">
                <a16:creationId xmlns:a16="http://schemas.microsoft.com/office/drawing/2014/main" xmlns="" id="{63D84B69-230B-4BC5-B614-B89540E61F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D7D3DCE-DE87-4669-967D-CF8FE36CCF5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C28202CF-F8F8-48C3-97EA-E84EC9F526F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1CCCF05D-0311-446A-9215-CC4D5EFAA0B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ECF4643F-280F-41F9-B77E-916C59D6FCC5}"/>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F807B63-1A9C-46F0-8E4E-305F0BBACED5}"/>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3672603-7F1E-4358-8C6B-5D1CCA4DF748}"/>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Lab Session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Server  - server1.example.com (192.168.209.128)</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Client - client.example.com (192.168.209.134)</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CBAA2A8-F8A0-4788-8808-FBC5B66D6D3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24931" name="Slide Number Placeholder 5">
            <a:extLst>
              <a:ext uri="{FF2B5EF4-FFF2-40B4-BE49-F238E27FC236}">
                <a16:creationId xmlns:a16="http://schemas.microsoft.com/office/drawing/2014/main" xmlns="" id="{42A3D7C5-06A9-41DA-8E8A-811BA50A21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A9B3575-8351-426B-A082-11B467EC3E30}"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6BD71F0D-43EB-4AE3-A58C-47080C15D1C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A87C33A-7A1B-4A92-B85D-D3B48308DFC5}"/>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8108BD75-07D0-4E68-9EF5-0456BEE34EBE}"/>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C1B37D0-4243-48CE-8CBA-E7CEF12054EA}"/>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0AFA0AE3-E7A2-4767-A1C5-07D19246B2EC}"/>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Lab Session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Shares the /nshare4 directory which contains some text files and members of admin group (</a:t>
            </a:r>
            <a:r>
              <a:rPr lang="en-US" sz="1400" dirty="0" err="1">
                <a:solidFill>
                  <a:schemeClr val="tx1"/>
                </a:solidFill>
                <a:latin typeface="Segoe UI" panose="020B0502040204020203" pitchFamily="34" charset="0"/>
                <a:cs typeface="Segoe UI" panose="020B0502040204020203" pitchFamily="34" charset="0"/>
              </a:rPr>
              <a:t>nfsuser</a:t>
            </a:r>
            <a:r>
              <a:rPr lang="en-US" sz="1400" dirty="0">
                <a:solidFill>
                  <a:schemeClr val="tx1"/>
                </a:solidFill>
                <a:latin typeface="Segoe UI" panose="020B0502040204020203" pitchFamily="34" charset="0"/>
                <a:cs typeface="Segoe UI" panose="020B0502040204020203" pitchFamily="34" charset="0"/>
              </a:rPr>
              <a:t>) have read and write access to the </a:t>
            </a:r>
            <a:r>
              <a:rPr lang="en-US" sz="1400">
                <a:solidFill>
                  <a:schemeClr val="tx1"/>
                </a:solidFill>
                <a:latin typeface="Segoe UI" panose="020B0502040204020203" pitchFamily="34" charset="0"/>
                <a:cs typeface="Segoe UI" panose="020B0502040204020203" pitchFamily="34" charset="0"/>
              </a:rPr>
              <a:t>/nshare4.</a:t>
            </a: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The </a:t>
            </a:r>
            <a:r>
              <a:rPr lang="en-US" sz="1400" dirty="0" err="1">
                <a:solidFill>
                  <a:schemeClr val="tx1"/>
                </a:solidFill>
                <a:latin typeface="Segoe UI" panose="020B0502040204020203" pitchFamily="34" charset="0"/>
                <a:cs typeface="Segoe UI" panose="020B0502040204020203" pitchFamily="34" charset="0"/>
              </a:rPr>
              <a:t>priniciple</a:t>
            </a:r>
            <a:r>
              <a:rPr lang="en-US" sz="1400" dirty="0">
                <a:solidFill>
                  <a:schemeClr val="tx1"/>
                </a:solidFill>
                <a:latin typeface="Segoe UI" panose="020B0502040204020203" pitchFamily="34" charset="0"/>
                <a:cs typeface="Segoe UI" panose="020B0502040204020203" pitchFamily="34" charset="0"/>
              </a:rPr>
              <a:t> mount point for client is /nshare4.</a:t>
            </a: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Configure NFS Clients to user NFSv4, </a:t>
            </a:r>
            <a:r>
              <a:rPr lang="en-US" sz="1400" dirty="0" err="1">
                <a:solidFill>
                  <a:schemeClr val="tx1"/>
                </a:solidFill>
                <a:latin typeface="Segoe UI" panose="020B0502040204020203" pitchFamily="34" charset="0"/>
                <a:cs typeface="Segoe UI" panose="020B0502040204020203" pitchFamily="34" charset="0"/>
              </a:rPr>
              <a:t>tcp</a:t>
            </a:r>
            <a:r>
              <a:rPr lang="en-US" sz="1400" dirty="0">
                <a:solidFill>
                  <a:schemeClr val="tx1"/>
                </a:solidFill>
                <a:latin typeface="Segoe UI" panose="020B0502040204020203" pitchFamily="34" charset="0"/>
                <a:cs typeface="Segoe UI" panose="020B0502040204020203" pitchFamily="34" charset="0"/>
              </a:rPr>
              <a:t> and disable </a:t>
            </a:r>
            <a:r>
              <a:rPr lang="en-US" sz="1400" dirty="0" err="1">
                <a:solidFill>
                  <a:schemeClr val="tx1"/>
                </a:solidFill>
                <a:latin typeface="Segoe UI" panose="020B0502040204020203" pitchFamily="34" charset="0"/>
                <a:cs typeface="Segoe UI" panose="020B0502040204020203" pitchFamily="34" charset="0"/>
              </a:rPr>
              <a:t>nfsd</a:t>
            </a:r>
            <a:r>
              <a:rPr lang="en-US" sz="1400" dirty="0">
                <a:solidFill>
                  <a:schemeClr val="tx1"/>
                </a:solidFill>
                <a:latin typeface="Segoe UI" panose="020B0502040204020203" pitchFamily="34" charset="0"/>
                <a:cs typeface="Segoe UI" panose="020B0502040204020203" pitchFamily="34" charset="0"/>
              </a:rPr>
              <a:t> vers2, 3 and </a:t>
            </a:r>
            <a:r>
              <a:rPr lang="en-US" sz="1400" dirty="0" err="1">
                <a:solidFill>
                  <a:schemeClr val="tx1"/>
                </a:solidFill>
                <a:latin typeface="Segoe UI" panose="020B0502040204020203" pitchFamily="34" charset="0"/>
                <a:cs typeface="Segoe UI" panose="020B0502040204020203" pitchFamily="34" charset="0"/>
              </a:rPr>
              <a:t>udp</a:t>
            </a:r>
            <a:r>
              <a:rPr lang="en-US" sz="1400" dirty="0">
                <a:solidFill>
                  <a:schemeClr val="tx1"/>
                </a:solidFill>
                <a:latin typeface="Segoe UI" panose="020B0502040204020203" pitchFamily="34" charset="0"/>
                <a:cs typeface="Segoe UI" panose="020B0502040204020203" pitchFamily="34" charset="0"/>
              </a:rPr>
              <a:t>.</a:t>
            </a: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Server  - server1.example.com (192.168.209.128)</a:t>
            </a: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Client - client.example.com (192.168.209.134)</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E5D9BA5-7B33-4169-8874-9B9558FE620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26979" name="Slide Number Placeholder 5">
            <a:extLst>
              <a:ext uri="{FF2B5EF4-FFF2-40B4-BE49-F238E27FC236}">
                <a16:creationId xmlns:a16="http://schemas.microsoft.com/office/drawing/2014/main" xmlns="" id="{DB713934-1CA9-4C38-81CD-67DF6EB335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FF6CFB-FD07-45F9-9F2A-5421A21A23F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5A7E75E-C056-4331-96D5-6C4501465C0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5C1E541-47D1-4329-86A0-7EBCC39EAF2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9E5DE5D-AF14-4D82-B436-32B7F9DE8F6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E327AF8-8FB4-4A02-AB39-CE162605A8CE}"/>
              </a:ext>
            </a:extLst>
          </p:cNvPr>
          <p:cNvSpPr/>
          <p:nvPr/>
        </p:nvSpPr>
        <p:spPr>
          <a:xfrm>
            <a:off x="1075765" y="1065209"/>
            <a:ext cx="527856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solidFill>
                  <a:schemeClr val="bg2"/>
                </a:solidFill>
                <a:latin typeface="Segoe UI" panose="020B0502040204020203" pitchFamily="34" charset="0"/>
                <a:cs typeface="Segoe UI" panose="020B0502040204020203" pitchFamily="34" charset="0"/>
              </a:rPr>
              <a:t>Automounting Network-Attached Storage</a:t>
            </a:r>
            <a:endParaRPr lang="en-IN" sz="2000" b="1" dirty="0">
              <a:ln w="12700" cmpd="sng">
                <a:solidFill>
                  <a:schemeClr val="accent4"/>
                </a:solidFill>
                <a:prstDash val="solid"/>
              </a:ln>
              <a:solidFill>
                <a:schemeClr val="bg2"/>
              </a:solidFill>
            </a:endParaRPr>
          </a:p>
        </p:txBody>
      </p:sp>
      <p:sp>
        <p:nvSpPr>
          <p:cNvPr id="4" name="Content Placeholder 3">
            <a:extLst>
              <a:ext uri="{FF2B5EF4-FFF2-40B4-BE49-F238E27FC236}">
                <a16:creationId xmlns:a16="http://schemas.microsoft.com/office/drawing/2014/main" xmlns="" id="{B2911F63-F13F-418E-8070-E5A1CE10794F}"/>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Mounting NFS Shares with the Automounter </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The automounter is a service ( </a:t>
            </a:r>
            <a:r>
              <a:rPr lang="en-US" sz="1400" dirty="0" err="1">
                <a:solidFill>
                  <a:schemeClr val="tx1"/>
                </a:solidFill>
                <a:latin typeface="Segoe UI" panose="020B0502040204020203" pitchFamily="34" charset="0"/>
                <a:cs typeface="Segoe UI" panose="020B0502040204020203" pitchFamily="34" charset="0"/>
              </a:rPr>
              <a:t>autofs</a:t>
            </a:r>
            <a:r>
              <a:rPr lang="en-US" sz="1400" dirty="0">
                <a:solidFill>
                  <a:schemeClr val="tx1"/>
                </a:solidFill>
                <a:latin typeface="Segoe UI" panose="020B0502040204020203" pitchFamily="34" charset="0"/>
                <a:cs typeface="Segoe UI" panose="020B0502040204020203" pitchFamily="34" charset="0"/>
              </a:rPr>
              <a:t> ) that automatically mounts NFS shares "on-demand," and will automatically unmount NFS shares when they are no longer being used. </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0924CA1-04BF-4935-8C69-F8F0F6792AF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29027" name="Slide Number Placeholder 5">
            <a:extLst>
              <a:ext uri="{FF2B5EF4-FFF2-40B4-BE49-F238E27FC236}">
                <a16:creationId xmlns:a16="http://schemas.microsoft.com/office/drawing/2014/main" xmlns="" id="{B6FAF8EE-3300-495C-9E86-7FBE70D5349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551FFA6F-8AFF-4F9D-B990-FDFAAEDC27A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219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E171F53-18C8-42E1-9E6C-8C62A4F7D6B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5CD81A8-1808-415C-B292-4B45CD0FD9D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E6B23D4-8530-4180-992D-E5EF00990B2A}"/>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16CD99E-4E40-469F-98B4-7E68FCD32953}"/>
              </a:ext>
            </a:extLst>
          </p:cNvPr>
          <p:cNvSpPr/>
          <p:nvPr/>
        </p:nvSpPr>
        <p:spPr>
          <a:xfrm>
            <a:off x="1075765" y="1065209"/>
            <a:ext cx="527856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solidFill>
                  <a:schemeClr val="bg2"/>
                </a:solidFill>
                <a:latin typeface="Segoe UI" panose="020B0502040204020203" pitchFamily="34" charset="0"/>
                <a:cs typeface="Segoe UI" panose="020B0502040204020203" pitchFamily="34" charset="0"/>
              </a:rPr>
              <a:t>Automounting Network-Attached Storage</a:t>
            </a:r>
            <a:endParaRPr lang="en-IN" sz="2000" b="1" dirty="0">
              <a:ln w="12700" cmpd="sng">
                <a:solidFill>
                  <a:schemeClr val="accent4"/>
                </a:solidFill>
                <a:prstDash val="solid"/>
              </a:ln>
              <a:solidFill>
                <a:schemeClr val="bg2"/>
              </a:solidFill>
            </a:endParaRPr>
          </a:p>
        </p:txBody>
      </p:sp>
      <p:sp>
        <p:nvSpPr>
          <p:cNvPr id="4" name="Content Placeholder 3">
            <a:extLst>
              <a:ext uri="{FF2B5EF4-FFF2-40B4-BE49-F238E27FC236}">
                <a16:creationId xmlns:a16="http://schemas.microsoft.com/office/drawing/2014/main" xmlns="" id="{11E9819A-D28D-4003-B013-B28656005CC4}"/>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Automounter Benefits</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Users do not need to have root privileges to run the mount and </a:t>
            </a:r>
            <a:r>
              <a:rPr lang="en-US" sz="1100" dirty="0" err="1">
                <a:solidFill>
                  <a:schemeClr val="tx1"/>
                </a:solidFill>
                <a:latin typeface="Segoe UI" panose="020B0502040204020203" pitchFamily="34" charset="0"/>
                <a:cs typeface="Segoe UI" panose="020B0502040204020203" pitchFamily="34" charset="0"/>
              </a:rPr>
              <a:t>umount</a:t>
            </a:r>
            <a:r>
              <a:rPr lang="en-US" sz="1100" dirty="0">
                <a:solidFill>
                  <a:schemeClr val="tx1"/>
                </a:solidFill>
                <a:latin typeface="Segoe UI" panose="020B0502040204020203" pitchFamily="34" charset="0"/>
                <a:cs typeface="Segoe UI" panose="020B0502040204020203" pitchFamily="34" charset="0"/>
              </a:rPr>
              <a:t> commands.</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NFS shares configured in the automounter are available to all users on the machine, subject to access permissions.</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NFS shares are not permanently connected like entries in /</a:t>
            </a:r>
            <a:r>
              <a:rPr lang="en-US" sz="1100" dirty="0" err="1">
                <a:solidFill>
                  <a:schemeClr val="tx1"/>
                </a:solidFill>
                <a:latin typeface="Segoe UI" panose="020B0502040204020203" pitchFamily="34" charset="0"/>
                <a:cs typeface="Segoe UI" panose="020B0502040204020203" pitchFamily="34" charset="0"/>
              </a:rPr>
              <a:t>etc</a:t>
            </a:r>
            <a:r>
              <a:rPr lang="en-US" sz="1100" dirty="0">
                <a:solidFill>
                  <a:schemeClr val="tx1"/>
                </a:solidFill>
                <a:latin typeface="Segoe UI" panose="020B0502040204020203" pitchFamily="34" charset="0"/>
                <a:cs typeface="Segoe UI" panose="020B0502040204020203" pitchFamily="34" charset="0"/>
              </a:rPr>
              <a:t>/</a:t>
            </a:r>
            <a:r>
              <a:rPr lang="en-US" sz="1100" dirty="0" err="1">
                <a:solidFill>
                  <a:schemeClr val="tx1"/>
                </a:solidFill>
                <a:latin typeface="Segoe UI" panose="020B0502040204020203" pitchFamily="34" charset="0"/>
                <a:cs typeface="Segoe UI" panose="020B0502040204020203" pitchFamily="34" charset="0"/>
              </a:rPr>
              <a:t>fstab</a:t>
            </a:r>
            <a:r>
              <a:rPr lang="en-US" sz="1100" dirty="0">
                <a:solidFill>
                  <a:schemeClr val="tx1"/>
                </a:solidFill>
                <a:latin typeface="Segoe UI" panose="020B0502040204020203" pitchFamily="34" charset="0"/>
                <a:cs typeface="Segoe UI" panose="020B0502040204020203" pitchFamily="34" charset="0"/>
              </a:rPr>
              <a:t> , freeing network and system resources.</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The automounter is configured on the client side; no server-side configuration is required.</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The automounter uses the same options as the mount command, including security options.</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The automounter supports both direct and indirect mount-point mapping, for flexibility in mount-point locations.</a:t>
            </a:r>
          </a:p>
          <a:p>
            <a:pPr eaLnBrk="1" fontAlgn="auto" hangingPunct="1">
              <a:spcAft>
                <a:spcPts val="0"/>
              </a:spcAft>
              <a:buFont typeface="Wingdings" panose="05000000000000000000" pitchFamily="2" charset="2"/>
              <a:buChar char="§"/>
              <a:defRPr/>
            </a:pPr>
            <a:r>
              <a:rPr lang="en-US" sz="1100" dirty="0" err="1">
                <a:solidFill>
                  <a:schemeClr val="tx1"/>
                </a:solidFill>
                <a:latin typeface="Segoe UI" panose="020B0502040204020203" pitchFamily="34" charset="0"/>
                <a:cs typeface="Segoe UI" panose="020B0502040204020203" pitchFamily="34" charset="0"/>
              </a:rPr>
              <a:t>autofs</a:t>
            </a:r>
            <a:r>
              <a:rPr lang="en-US" sz="1100" dirty="0">
                <a:solidFill>
                  <a:schemeClr val="tx1"/>
                </a:solidFill>
                <a:latin typeface="Segoe UI" panose="020B0502040204020203" pitchFamily="34" charset="0"/>
                <a:cs typeface="Segoe UI" panose="020B0502040204020203" pitchFamily="34" charset="0"/>
              </a:rPr>
              <a:t> creates and removes indirect mount points, eliminating manual management. </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1000"/>
                                        <p:tgtEl>
                                          <p:spTgt spid="4">
                                            <p:txEl>
                                              <p:pRg st="7" end="7"/>
                                            </p:txEl>
                                          </p:spTgt>
                                        </p:tgtEl>
                                      </p:cBhvr>
                                    </p:animEffect>
                                    <p:anim calcmode="lin" valueType="num">
                                      <p:cBhvr>
                                        <p:cTn id="3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1000"/>
                                        <p:tgtEl>
                                          <p:spTgt spid="4">
                                            <p:txEl>
                                              <p:pRg st="8" end="8"/>
                                            </p:txEl>
                                          </p:spTgt>
                                        </p:tgtEl>
                                      </p:cBhvr>
                                    </p:animEffect>
                                    <p:anim calcmode="lin" valueType="num">
                                      <p:cBhvr>
                                        <p:cTn id="3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a:t>
            </a:fld>
            <a:endParaRPr lang="th-TH" altLang="en-US">
              <a:latin typeface="Verdana" panose="020B0604030504040204" pitchFamily="34" charset="0"/>
              <a:ea typeface="Angsana New" panose="02020603050405020304" pitchFamily="18" charset="-34"/>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ontent Placeholder 5">
            <a:extLst>
              <a:ext uri="{FF2B5EF4-FFF2-40B4-BE49-F238E27FC236}">
                <a16:creationId xmlns:a16="http://schemas.microsoft.com/office/drawing/2014/main" xmlns="" id="{F181D1EC-69BF-41FA-B3F9-45440D272676}"/>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xmlns="" id="{CAB1EBD7-FA05-4A73-B663-12BADE23EB97}"/>
              </a:ext>
            </a:extLst>
          </p:cNvPr>
          <p:cNvPicPr>
            <a:picLocks noChangeAspect="1"/>
          </p:cNvPicPr>
          <p:nvPr/>
        </p:nvPicPr>
        <p:blipFill>
          <a:blip r:embed="rId4"/>
          <a:stretch>
            <a:fillRect/>
          </a:stretch>
        </p:blipFill>
        <p:spPr>
          <a:xfrm>
            <a:off x="0" y="-12935"/>
            <a:ext cx="9144000" cy="4686874"/>
          </a:xfrm>
          <a:prstGeom prst="rect">
            <a:avLst/>
          </a:prstGeom>
        </p:spPr>
      </p:pic>
    </p:spTree>
    <p:extLst>
      <p:ext uri="{BB962C8B-B14F-4D97-AF65-F5344CB8AC3E}">
        <p14:creationId xmlns:p14="http://schemas.microsoft.com/office/powerpoint/2010/main" val="4096962481"/>
      </p:ext>
    </p:extLst>
  </p:cSld>
  <p:clrMapOvr>
    <a:masterClrMapping/>
  </p:clrMapOvr>
  <p:transition spd="slow">
    <p:split orient="vert"/>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6CFBED2-1E58-4E19-9006-0656E5B559C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31075" name="Slide Number Placeholder 5">
            <a:extLst>
              <a:ext uri="{FF2B5EF4-FFF2-40B4-BE49-F238E27FC236}">
                <a16:creationId xmlns:a16="http://schemas.microsoft.com/office/drawing/2014/main" xmlns="" id="{CF5D8FA1-7F64-488B-91A4-717A0B1A73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3330E49-DB32-4B0F-8DEB-5507153AEFF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8A27D5E-8BEB-4335-8641-9200A3740F1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6874DC2D-C9B7-48AC-875B-CC661F7E4D0B}"/>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CF4E806-1885-4794-B1B1-98B64C87A3B7}"/>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E522D66-5C55-4C50-A9A1-291B2CAF0FA2}"/>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E97B550-3454-4CC8-8F0D-DA47B5C02B9E}"/>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Lab Session</a:t>
            </a: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400" dirty="0">
                <a:solidFill>
                  <a:schemeClr val="tx1"/>
                </a:solidFill>
                <a:latin typeface="Segoe UI" panose="020B0502040204020203" pitchFamily="34" charset="0"/>
                <a:cs typeface="Segoe UI" panose="020B0502040204020203" pitchFamily="34" charset="0"/>
              </a:rPr>
              <a:t>From NFS Server, exports the directory /important/docs as an NFS Share and on client machine, it should be automounted using a indirect map on /</a:t>
            </a:r>
            <a:r>
              <a:rPr lang="en-US" sz="1400" dirty="0" err="1">
                <a:solidFill>
                  <a:schemeClr val="tx1"/>
                </a:solidFill>
                <a:latin typeface="Segoe UI" panose="020B0502040204020203" pitchFamily="34" charset="0"/>
                <a:cs typeface="Segoe UI" panose="020B0502040204020203" pitchFamily="34" charset="0"/>
              </a:rPr>
              <a:t>linux</a:t>
            </a:r>
            <a:r>
              <a:rPr lang="en-US" sz="1400" dirty="0">
                <a:solidFill>
                  <a:schemeClr val="tx1"/>
                </a:solidFill>
                <a:latin typeface="Segoe UI" panose="020B0502040204020203" pitchFamily="34" charset="0"/>
                <a:cs typeface="Segoe UI" panose="020B0502040204020203" pitchFamily="34" charset="0"/>
              </a:rPr>
              <a:t>/docs</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Server  - server1.example.com (192.168.209.128)</a:t>
            </a: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Client - client.example.com (192.168.209.134)</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925564D-A017-4803-991D-64F6AA10105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33123" name="Slide Number Placeholder 5">
            <a:extLst>
              <a:ext uri="{FF2B5EF4-FFF2-40B4-BE49-F238E27FC236}">
                <a16:creationId xmlns:a16="http://schemas.microsoft.com/office/drawing/2014/main" xmlns="" id="{A7EDF158-9C98-48CC-9B00-24D80F6082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804A2B1E-A478-4F8F-AC2D-FF1A71D2C5E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7FAF9F8-00DB-428F-8220-5A0E259777E2}"/>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7E9A3A5-4C9D-4469-8201-F97F6CBF5426}"/>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4EED24D4-931B-4995-946B-137520FB5732}"/>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01904582-1703-4E5E-B498-825EEFC3DC20}"/>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B4070AB-0862-466F-830A-50021B503470}"/>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Lab Session on Indirect Wildcard Maps</a:t>
            </a:r>
          </a:p>
          <a:p>
            <a:pPr eaLnBrk="1" fontAlgn="auto" hangingPunct="1">
              <a:spcAft>
                <a:spcPts val="0"/>
              </a:spcAft>
              <a:buFont typeface="Wingdings" panose="05000000000000000000" pitchFamily="2" charset="2"/>
              <a:buChar char="ü"/>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From NFS Server, exporting as an NFS share the /database/docs directory, which in turn contains the west, central and east subdirectories.</a:t>
            </a: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On client machine, /database/docs/west should be automounted using a indirect map on /promo/west.</a:t>
            </a: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rPr>
              <a:t>/database/docs/east </a:t>
            </a:r>
            <a:r>
              <a:rPr lang="en-US" sz="1100" dirty="0">
                <a:solidFill>
                  <a:schemeClr val="tx1"/>
                </a:solidFill>
                <a:latin typeface="Segoe UI" panose="020B0502040204020203" pitchFamily="34" charset="0"/>
                <a:cs typeface="Segoe UI" panose="020B0502040204020203" pitchFamily="34" charset="0"/>
                <a:sym typeface="Wingdings" panose="05000000000000000000" pitchFamily="2" charset="2"/>
              </a:rPr>
              <a:t> /promo/east</a:t>
            </a:r>
          </a:p>
          <a:p>
            <a:pPr eaLnBrk="1" fontAlgn="auto" hangingPunct="1">
              <a:spcAft>
                <a:spcPts val="0"/>
              </a:spcAft>
              <a:buFont typeface="Wingdings" panose="05000000000000000000" pitchFamily="2" charset="2"/>
              <a:buChar char="Ø"/>
              <a:defRPr/>
            </a:pPr>
            <a:r>
              <a:rPr lang="en-US" sz="1100" dirty="0">
                <a:solidFill>
                  <a:schemeClr val="tx1"/>
                </a:solidFill>
                <a:latin typeface="Segoe UI" panose="020B0502040204020203" pitchFamily="34" charset="0"/>
                <a:cs typeface="Segoe UI" panose="020B0502040204020203" pitchFamily="34" charset="0"/>
                <a:sym typeface="Wingdings" panose="05000000000000000000" pitchFamily="2" charset="2"/>
              </a:rPr>
              <a:t>/database/docs/central  /promo/central</a:t>
            </a:r>
          </a:p>
          <a:p>
            <a:pPr eaLnBrk="1" fontAlgn="auto" hangingPunct="1">
              <a:spcAft>
                <a:spcPts val="0"/>
              </a:spcAft>
              <a:buFont typeface="Wingdings" panose="05000000000000000000" pitchFamily="2" charset="2"/>
              <a:buChar char="Ø"/>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NFS Server  - server1.example.com (192.168.209.128)</a:t>
            </a: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NFS Client - client.example.com (192.168.209.134)</a:t>
            </a:r>
          </a:p>
          <a:p>
            <a:pPr eaLnBrk="1" fontAlgn="auto" hangingPunct="1">
              <a:spcAft>
                <a:spcPts val="0"/>
              </a:spcAft>
              <a:buFont typeface="Wingdings" panose="05000000000000000000" pitchFamily="2" charset="2"/>
              <a:buChar char="Ø"/>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1000"/>
                                        <p:tgtEl>
                                          <p:spTgt spid="4">
                                            <p:txEl>
                                              <p:pRg st="8" end="8"/>
                                            </p:txEl>
                                          </p:spTgt>
                                        </p:tgtEl>
                                      </p:cBhvr>
                                    </p:animEffect>
                                    <p:anim calcmode="lin" valueType="num">
                                      <p:cBhvr>
                                        <p:cTn id="3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8F231EB-8F47-4E56-8565-E9577DE49C7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35171" name="Slide Number Placeholder 5">
            <a:extLst>
              <a:ext uri="{FF2B5EF4-FFF2-40B4-BE49-F238E27FC236}">
                <a16:creationId xmlns:a16="http://schemas.microsoft.com/office/drawing/2014/main" xmlns="" id="{84A54706-047E-4601-8B3D-39CD324241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C1248A5-C104-4FA5-A577-D55B9968E32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C87C5AD-C64B-4213-91F5-098C7655B10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7F9E4638-3EE8-4E6D-B1CF-8F545FE75674}"/>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B1F9FF98-12AB-412A-B90B-12DA60E54AEE}"/>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B59438E-F3C5-473A-BD15-EC1F0A586F3A}"/>
              </a:ext>
            </a:extLst>
          </p:cNvPr>
          <p:cNvSpPr/>
          <p:nvPr/>
        </p:nvSpPr>
        <p:spPr>
          <a:xfrm>
            <a:off x="1075765" y="1037639"/>
            <a:ext cx="584454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Mounting Network-Attached Storage with NFS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E63EFE26-5FD0-4859-8EEE-7264DEEAE29A}"/>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Lab Session on Direct maps</a:t>
            </a: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400" dirty="0">
                <a:solidFill>
                  <a:schemeClr val="tx1"/>
                </a:solidFill>
                <a:latin typeface="Segoe UI" panose="020B0502040204020203" pitchFamily="34" charset="0"/>
                <a:cs typeface="Segoe UI" panose="020B0502040204020203" pitchFamily="34" charset="0"/>
              </a:rPr>
              <a:t>From NFS Server, exports the directory /direct/docs as an NFS Share and on client machine, it should be automounted using a direct map on /direct/docs</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Server  - server1.example.com (192.168.209.128)</a:t>
            </a: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NFS Client - client.example.com (192.168.209.134)</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3AECD6E-EC7B-484A-9263-4B968E558A29}"/>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37219" name="Slide Number Placeholder 5">
            <a:extLst>
              <a:ext uri="{FF2B5EF4-FFF2-40B4-BE49-F238E27FC236}">
                <a16:creationId xmlns:a16="http://schemas.microsoft.com/office/drawing/2014/main" xmlns="" id="{A0F4F3A1-2DF8-42BE-B60B-8E81D3E5DA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46399A3-2F8F-4818-84BD-00C22AABDCC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6D92608-A2DF-4D7E-BFC9-F9418979C22C}"/>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EF53C23-391D-4D6B-8BE5-11DC49D6BF06}"/>
              </a:ext>
            </a:extLst>
          </p:cNvPr>
          <p:cNvPicPr>
            <a:picLocks noChangeAspect="1"/>
          </p:cNvPicPr>
          <p:nvPr/>
        </p:nvPicPr>
        <p:blipFill>
          <a:blip r:embed="rId2"/>
          <a:stretch>
            <a:fillRect/>
          </a:stretch>
        </p:blipFill>
        <p:spPr>
          <a:xfrm>
            <a:off x="717854" y="4440860"/>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9FFFC6C-D801-4AC8-B6BE-EAD100FD395D}"/>
              </a:ext>
            </a:extLst>
          </p:cNvPr>
          <p:cNvPicPr>
            <a:picLocks noChangeAspect="1"/>
          </p:cNvPicPr>
          <p:nvPr/>
        </p:nvPicPr>
        <p:blipFill>
          <a:blip r:embed="rId3"/>
          <a:stretch>
            <a:fillRect/>
          </a:stretch>
        </p:blipFill>
        <p:spPr>
          <a:xfrm>
            <a:off x="1446249" y="4572747"/>
            <a:ext cx="782322" cy="4459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1">
            <a:extLst>
              <a:ext uri="{FF2B5EF4-FFF2-40B4-BE49-F238E27FC236}">
                <a16:creationId xmlns:a16="http://schemas.microsoft.com/office/drawing/2014/main" xmlns="" id="{1A126623-2D4E-44B8-B4C8-1FFF8E20C7BA}"/>
              </a:ext>
            </a:extLst>
          </p:cNvPr>
          <p:cNvSpPr>
            <a:spLocks noGrp="1"/>
          </p:cNvSpPr>
          <p:nvPr>
            <p:ph idx="1"/>
          </p:nvPr>
        </p:nvSpPr>
        <p:spPr>
          <a:xfrm>
            <a:off x="1066800" y="994612"/>
            <a:ext cx="7645400" cy="344624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xmlns="" id="{703AA22D-861B-4FCC-9F22-D43720F2544A}"/>
              </a:ext>
            </a:extLst>
          </p:cNvPr>
          <p:cNvSpPr/>
          <p:nvPr/>
        </p:nvSpPr>
        <p:spPr>
          <a:xfrm>
            <a:off x="1149078" y="1627398"/>
            <a:ext cx="1739476" cy="40011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Agenda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xmlns="" id="{EFE72387-4852-4A9E-990B-8FFD09A1885A}"/>
              </a:ext>
            </a:extLst>
          </p:cNvPr>
          <p:cNvSpPr/>
          <p:nvPr/>
        </p:nvSpPr>
        <p:spPr>
          <a:xfrm>
            <a:off x="1149078" y="1086652"/>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E393F9B4-AF70-45BF-8C0E-00E746460F13}"/>
              </a:ext>
            </a:extLst>
          </p:cNvPr>
          <p:cNvSpPr/>
          <p:nvPr/>
        </p:nvSpPr>
        <p:spPr>
          <a:xfrm>
            <a:off x="3654425" y="1620838"/>
            <a:ext cx="2667000" cy="1554162"/>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1400" dirty="0">
                <a:solidFill>
                  <a:schemeClr val="bg1"/>
                </a:solidFill>
              </a:rPr>
              <a:t>Describe the Red Hat Enterprise Linux boot process, set the default target used when booting, and boot a system to a non-default target.</a:t>
            </a:r>
          </a:p>
        </p:txBody>
      </p:sp>
      <p:sp>
        <p:nvSpPr>
          <p:cNvPr id="13" name="Hexagon 12">
            <a:extLst>
              <a:ext uri="{FF2B5EF4-FFF2-40B4-BE49-F238E27FC236}">
                <a16:creationId xmlns:a16="http://schemas.microsoft.com/office/drawing/2014/main" xmlns="" id="{6C8BD6A9-2491-4055-91ED-4F7381B4DDD3}"/>
              </a:ext>
            </a:extLst>
          </p:cNvPr>
          <p:cNvSpPr/>
          <p:nvPr/>
        </p:nvSpPr>
        <p:spPr>
          <a:xfrm>
            <a:off x="1385888" y="2790825"/>
            <a:ext cx="2511425" cy="1435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dirty="0">
                <a:solidFill>
                  <a:schemeClr val="tx1"/>
                </a:solidFill>
              </a:rPr>
              <a:t>Log in to a system and change the root password when the current root password has been lost.</a:t>
            </a:r>
          </a:p>
        </p:txBody>
      </p:sp>
      <p:sp>
        <p:nvSpPr>
          <p:cNvPr id="15" name="Hexagon 14">
            <a:extLst>
              <a:ext uri="{FF2B5EF4-FFF2-40B4-BE49-F238E27FC236}">
                <a16:creationId xmlns:a16="http://schemas.microsoft.com/office/drawing/2014/main" xmlns="" id="{6954C4C2-3C91-4D58-A1D8-BFE69C700D09}"/>
              </a:ext>
            </a:extLst>
          </p:cNvPr>
          <p:cNvSpPr/>
          <p:nvPr/>
        </p:nvSpPr>
        <p:spPr>
          <a:xfrm>
            <a:off x="6096000" y="2782888"/>
            <a:ext cx="2438400" cy="1400175"/>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dirty="0">
                <a:solidFill>
                  <a:schemeClr val="tx1"/>
                </a:solidFill>
              </a:rPr>
              <a:t>Manually repair file system configuration or corruption issues that stop the boot process.</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3DB6397-DFE8-492C-BDD7-E2B15AED6D4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38243" name="Slide Number Placeholder 5">
            <a:extLst>
              <a:ext uri="{FF2B5EF4-FFF2-40B4-BE49-F238E27FC236}">
                <a16:creationId xmlns:a16="http://schemas.microsoft.com/office/drawing/2014/main" xmlns="" id="{24742086-B952-4F7F-B888-B6EAE0AE036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798E36D2-3FA2-4716-9D7B-8C249588808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224</a:t>
            </a:fld>
            <a:endParaRPr lang="th-TH" altLang="en-US">
              <a:latin typeface="Verdana" panose="020B0604030504040204" pitchFamily="34" charset="0"/>
              <a:ea typeface="Angsana New" panose="02020603050405020304" pitchFamily="18" charset="-34"/>
            </a:endParaRPr>
          </a:p>
        </p:txBody>
      </p:sp>
      <p:pic>
        <p:nvPicPr>
          <p:cNvPr id="7" name="Picture 6">
            <a:extLst>
              <a:ext uri="{FF2B5EF4-FFF2-40B4-BE49-F238E27FC236}">
                <a16:creationId xmlns:a16="http://schemas.microsoft.com/office/drawing/2014/main" xmlns="" id="{573F20F4-3F84-49B1-BCF8-0C547C6B7142}"/>
              </a:ext>
            </a:extLst>
          </p:cNvPr>
          <p:cNvPicPr>
            <a:picLocks noChangeAspect="1"/>
          </p:cNvPicPr>
          <p:nvPr/>
        </p:nvPicPr>
        <p:blipFill>
          <a:blip r:embed="rId3"/>
          <a:stretch>
            <a:fillRect/>
          </a:stretch>
        </p:blipFill>
        <p:spPr>
          <a:xfrm>
            <a:off x="571500" y="4703906"/>
            <a:ext cx="438074" cy="470929"/>
          </a:xfrm>
          <a:prstGeom prst="ellipse">
            <a:avLst/>
          </a:prstGeom>
          <a:ln>
            <a:noFill/>
          </a:ln>
          <a:effectLst>
            <a:softEdge rad="112500"/>
          </a:effectLst>
        </p:spPr>
      </p:pic>
      <p:pic>
        <p:nvPicPr>
          <p:cNvPr id="8" name="Picture 7">
            <a:extLst>
              <a:ext uri="{FF2B5EF4-FFF2-40B4-BE49-F238E27FC236}">
                <a16:creationId xmlns:a16="http://schemas.microsoft.com/office/drawing/2014/main" xmlns="" id="{6CD3B656-584B-4796-9553-CC5A16F2A4E5}"/>
              </a:ext>
            </a:extLst>
          </p:cNvPr>
          <p:cNvPicPr>
            <a:picLocks noChangeAspect="1"/>
          </p:cNvPicPr>
          <p:nvPr/>
        </p:nvPicPr>
        <p:blipFill>
          <a:blip r:embed="rId4"/>
          <a:stretch>
            <a:fillRect/>
          </a:stretch>
        </p:blipFill>
        <p:spPr>
          <a:xfrm>
            <a:off x="990600" y="4881282"/>
            <a:ext cx="650929" cy="2289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0F187E9-112C-4CA4-B81B-AF5E951925B9}"/>
              </a:ext>
            </a:extLst>
          </p:cNvPr>
          <p:cNvSpPr/>
          <p:nvPr/>
        </p:nvSpPr>
        <p:spPr>
          <a:xfrm>
            <a:off x="2821192" y="67147"/>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Flowchart: Predefined Process 4">
            <a:extLst>
              <a:ext uri="{FF2B5EF4-FFF2-40B4-BE49-F238E27FC236}">
                <a16:creationId xmlns:a16="http://schemas.microsoft.com/office/drawing/2014/main" xmlns="" id="{DE93A174-788F-4E51-969F-A66D5E4BFEF8}"/>
              </a:ext>
            </a:extLst>
          </p:cNvPr>
          <p:cNvSpPr/>
          <p:nvPr/>
        </p:nvSpPr>
        <p:spPr>
          <a:xfrm>
            <a:off x="1370013" y="568325"/>
            <a:ext cx="6411912" cy="569913"/>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BIOS – Basic Input Output System</a:t>
            </a:r>
          </a:p>
          <a:p>
            <a:pPr algn="ctr">
              <a:defRPr/>
            </a:pPr>
            <a:r>
              <a:rPr lang="en-IN" sz="1200" dirty="0"/>
              <a:t>Power-On-Self-Test is executed, It keeps the information about bootable device</a:t>
            </a:r>
          </a:p>
        </p:txBody>
      </p:sp>
      <p:sp>
        <p:nvSpPr>
          <p:cNvPr id="13" name="Flowchart: Predefined Process 12">
            <a:extLst>
              <a:ext uri="{FF2B5EF4-FFF2-40B4-BE49-F238E27FC236}">
                <a16:creationId xmlns:a16="http://schemas.microsoft.com/office/drawing/2014/main" xmlns="" id="{2AC67745-48A9-45F1-9726-2ECC509393EE}"/>
              </a:ext>
            </a:extLst>
          </p:cNvPr>
          <p:cNvSpPr/>
          <p:nvPr/>
        </p:nvSpPr>
        <p:spPr>
          <a:xfrm>
            <a:off x="1370013" y="1138238"/>
            <a:ext cx="6411912" cy="706437"/>
          </a:xfrm>
          <a:prstGeom prst="flowChartPredefinedProcess">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IN" sz="1200" dirty="0"/>
              <a:t>MBR – The Master Boot Record is the information in the first sector of any hard disk.  Simply MBR Loads Grub2 bootloader </a:t>
            </a:r>
          </a:p>
        </p:txBody>
      </p:sp>
      <p:sp>
        <p:nvSpPr>
          <p:cNvPr id="14" name="Flowchart: Predefined Process 13">
            <a:extLst>
              <a:ext uri="{FF2B5EF4-FFF2-40B4-BE49-F238E27FC236}">
                <a16:creationId xmlns:a16="http://schemas.microsoft.com/office/drawing/2014/main" xmlns="" id="{976F73A0-C16C-404F-8E81-53A66F0B91EE}"/>
              </a:ext>
            </a:extLst>
          </p:cNvPr>
          <p:cNvSpPr/>
          <p:nvPr/>
        </p:nvSpPr>
        <p:spPr>
          <a:xfrm>
            <a:off x="1370013" y="1844675"/>
            <a:ext cx="6411912" cy="1169988"/>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IN" sz="1200" dirty="0"/>
              <a:t>GRUB2 (Grand Unified Bootloader) Version 2. </a:t>
            </a:r>
          </a:p>
          <a:p>
            <a:pPr algn="ctr">
              <a:defRPr/>
            </a:pPr>
            <a:r>
              <a:rPr lang="en-US" sz="1200" dirty="0"/>
              <a:t>GRUB2 loads its configuration from the/boot/grub2/</a:t>
            </a:r>
            <a:r>
              <a:rPr lang="en-US" sz="1200" dirty="0" err="1"/>
              <a:t>grub.cfg</a:t>
            </a:r>
            <a:r>
              <a:rPr lang="en-US" sz="1200" dirty="0"/>
              <a:t> file and displays a menu where you can select which kernel to boot.</a:t>
            </a:r>
            <a:endParaRPr lang="en-IN" sz="1200" dirty="0"/>
          </a:p>
          <a:p>
            <a:pPr algn="ctr">
              <a:defRPr/>
            </a:pPr>
            <a:r>
              <a:rPr lang="en-IN" sz="1200" dirty="0"/>
              <a:t>It loads the </a:t>
            </a:r>
            <a:r>
              <a:rPr lang="en-IN" sz="1200" dirty="0" err="1"/>
              <a:t>vmlinuz</a:t>
            </a:r>
            <a:r>
              <a:rPr lang="en-IN" sz="1200" dirty="0"/>
              <a:t> kernel Image (/boot/vmlinuz-4.18.0-80.el8.x86_64) and extract the content of </a:t>
            </a:r>
            <a:r>
              <a:rPr lang="en-IN" sz="1200" dirty="0" err="1"/>
              <a:t>Initramfs</a:t>
            </a:r>
            <a:r>
              <a:rPr lang="en-IN" sz="1200" dirty="0"/>
              <a:t> image (initramfs-4.18.0-80.el8.x86_64.img)</a:t>
            </a:r>
          </a:p>
        </p:txBody>
      </p:sp>
      <p:sp>
        <p:nvSpPr>
          <p:cNvPr id="15" name="Flowchart: Predefined Process 14">
            <a:extLst>
              <a:ext uri="{FF2B5EF4-FFF2-40B4-BE49-F238E27FC236}">
                <a16:creationId xmlns:a16="http://schemas.microsoft.com/office/drawing/2014/main" xmlns="" id="{2B26D7D2-7369-4353-AA7C-384177A7E745}"/>
              </a:ext>
            </a:extLst>
          </p:cNvPr>
          <p:cNvSpPr/>
          <p:nvPr/>
        </p:nvSpPr>
        <p:spPr>
          <a:xfrm>
            <a:off x="1379538" y="2989263"/>
            <a:ext cx="6402387" cy="765175"/>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IN" sz="1200" dirty="0"/>
              <a:t>Kernel</a:t>
            </a:r>
          </a:p>
          <a:p>
            <a:pPr algn="ctr">
              <a:defRPr/>
            </a:pPr>
            <a:r>
              <a:rPr lang="en-IN" sz="1200" dirty="0"/>
              <a:t>It loads necessary driver modules from </a:t>
            </a:r>
            <a:r>
              <a:rPr lang="en-IN" sz="1200" dirty="0" err="1"/>
              <a:t>initramfs</a:t>
            </a:r>
            <a:r>
              <a:rPr lang="en-IN" sz="1200" dirty="0"/>
              <a:t>.</a:t>
            </a:r>
          </a:p>
          <a:p>
            <a:pPr algn="ctr">
              <a:defRPr/>
            </a:pPr>
            <a:r>
              <a:rPr lang="en-US" sz="1200" dirty="0"/>
              <a:t>It starts the system’s first process, </a:t>
            </a:r>
            <a:r>
              <a:rPr lang="en-US" sz="1200" dirty="0" err="1"/>
              <a:t>systemd</a:t>
            </a:r>
            <a:r>
              <a:rPr lang="en-IN" sz="1200" dirty="0"/>
              <a:t> </a:t>
            </a:r>
          </a:p>
        </p:txBody>
      </p:sp>
      <p:sp>
        <p:nvSpPr>
          <p:cNvPr id="16" name="Flowchart: Predefined Process 15">
            <a:extLst>
              <a:ext uri="{FF2B5EF4-FFF2-40B4-BE49-F238E27FC236}">
                <a16:creationId xmlns:a16="http://schemas.microsoft.com/office/drawing/2014/main" xmlns="" id="{1B865E13-B121-42E2-952F-60832E164469}"/>
              </a:ext>
            </a:extLst>
          </p:cNvPr>
          <p:cNvSpPr/>
          <p:nvPr/>
        </p:nvSpPr>
        <p:spPr>
          <a:xfrm>
            <a:off x="1379538" y="3721100"/>
            <a:ext cx="6410325" cy="1143000"/>
          </a:xfrm>
          <a:prstGeom prst="flowChartPredefinedProcess">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IN" sz="1200" dirty="0"/>
          </a:p>
          <a:p>
            <a:pPr algn="ctr">
              <a:defRPr/>
            </a:pPr>
            <a:r>
              <a:rPr lang="en-US" sz="1200" dirty="0" err="1"/>
              <a:t>Systemd</a:t>
            </a:r>
            <a:r>
              <a:rPr lang="en-US" sz="1200" dirty="0"/>
              <a:t> process is the first process ID (PID 1) to run on RHEL7/8 systems.</a:t>
            </a:r>
          </a:p>
          <a:p>
            <a:pPr algn="ctr">
              <a:defRPr/>
            </a:pPr>
            <a:r>
              <a:rPr lang="en-US" sz="1200" dirty="0"/>
              <a:t>it initializes the system and launches all the services that were once started by the traditional </a:t>
            </a:r>
            <a:r>
              <a:rPr lang="en-US" sz="1200" dirty="0" err="1"/>
              <a:t>init</a:t>
            </a:r>
            <a:r>
              <a:rPr lang="en-US" sz="1200" dirty="0"/>
              <a:t> process. </a:t>
            </a:r>
            <a:r>
              <a:rPr lang="en-US" sz="1200" dirty="0" err="1"/>
              <a:t>Systemd</a:t>
            </a:r>
            <a:r>
              <a:rPr lang="en-US" sz="1200" dirty="0"/>
              <a:t> process reads the configuration file of /</a:t>
            </a:r>
            <a:r>
              <a:rPr lang="en-US" sz="1200" dirty="0" err="1"/>
              <a:t>etc</a:t>
            </a:r>
            <a:r>
              <a:rPr lang="en-US" sz="1200" dirty="0"/>
              <a:t>/</a:t>
            </a:r>
            <a:r>
              <a:rPr lang="en-US" sz="1200" dirty="0" err="1"/>
              <a:t>systemd</a:t>
            </a:r>
            <a:r>
              <a:rPr lang="en-US" sz="1200" dirty="0"/>
              <a:t>/system/</a:t>
            </a:r>
            <a:r>
              <a:rPr lang="en-US" sz="1200" dirty="0" err="1"/>
              <a:t>default.target</a:t>
            </a:r>
            <a:r>
              <a:rPr lang="en-US" sz="1200" dirty="0"/>
              <a:t>, then its load the OS in targeted </a:t>
            </a:r>
            <a:r>
              <a:rPr lang="en-US" sz="1200" dirty="0" err="1"/>
              <a:t>runlevel.target</a:t>
            </a:r>
            <a:r>
              <a:rPr lang="en-US" sz="1200" dirty="0"/>
              <a:t>.</a:t>
            </a:r>
          </a:p>
          <a:p>
            <a:pPr algn="ctr">
              <a:defRPr/>
            </a:pPr>
            <a:endParaRPr lang="en-IN" sz="1200" dirty="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5">
            <a:extLst>
              <a:ext uri="{FF2B5EF4-FFF2-40B4-BE49-F238E27FC236}">
                <a16:creationId xmlns:a16="http://schemas.microsoft.com/office/drawing/2014/main" xmlns="" id="{770B32C9-94AD-4505-A510-BDD9FE3AB7D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4EF6968-21EF-48F0-94B4-8374436F0E9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225</a:t>
            </a:fld>
            <a:endParaRPr lang="th-TH" altLang="en-US">
              <a:latin typeface="Verdana" panose="020B0604030504040204" pitchFamily="34" charset="0"/>
              <a:ea typeface="Angsana New" panose="02020603050405020304" pitchFamily="18" charset="-34"/>
            </a:endParaRPr>
          </a:p>
        </p:txBody>
      </p:sp>
      <p:pic>
        <p:nvPicPr>
          <p:cNvPr id="7" name="Picture 6">
            <a:extLst>
              <a:ext uri="{FF2B5EF4-FFF2-40B4-BE49-F238E27FC236}">
                <a16:creationId xmlns:a16="http://schemas.microsoft.com/office/drawing/2014/main" xmlns="" id="{278974C6-682F-47D0-B015-D043BCF595FE}"/>
              </a:ext>
            </a:extLst>
          </p:cNvPr>
          <p:cNvPicPr>
            <a:picLocks noChangeAspect="1"/>
          </p:cNvPicPr>
          <p:nvPr/>
        </p:nvPicPr>
        <p:blipFill>
          <a:blip r:embed="rId3"/>
          <a:stretch>
            <a:fillRect/>
          </a:stretch>
        </p:blipFill>
        <p:spPr>
          <a:xfrm>
            <a:off x="571500" y="4703906"/>
            <a:ext cx="438074" cy="470929"/>
          </a:xfrm>
          <a:prstGeom prst="ellipse">
            <a:avLst/>
          </a:prstGeom>
          <a:ln>
            <a:noFill/>
          </a:ln>
          <a:effectLst>
            <a:softEdge rad="112500"/>
          </a:effectLst>
        </p:spPr>
      </p:pic>
      <p:pic>
        <p:nvPicPr>
          <p:cNvPr id="8" name="Picture 7">
            <a:extLst>
              <a:ext uri="{FF2B5EF4-FFF2-40B4-BE49-F238E27FC236}">
                <a16:creationId xmlns:a16="http://schemas.microsoft.com/office/drawing/2014/main" xmlns="" id="{8362633F-F8E7-4243-AFE8-6061EF94CF57}"/>
              </a:ext>
            </a:extLst>
          </p:cNvPr>
          <p:cNvPicPr>
            <a:picLocks noChangeAspect="1"/>
          </p:cNvPicPr>
          <p:nvPr/>
        </p:nvPicPr>
        <p:blipFill>
          <a:blip r:embed="rId4"/>
          <a:stretch>
            <a:fillRect/>
          </a:stretch>
        </p:blipFill>
        <p:spPr>
          <a:xfrm>
            <a:off x="990600" y="4881282"/>
            <a:ext cx="650929" cy="2289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895C1DD-34AB-43E3-830F-D6B94CFC8595}"/>
              </a:ext>
            </a:extLst>
          </p:cNvPr>
          <p:cNvSpPr/>
          <p:nvPr/>
        </p:nvSpPr>
        <p:spPr>
          <a:xfrm>
            <a:off x="2821192" y="67147"/>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Rectangle: Rounded Corners 8">
            <a:extLst>
              <a:ext uri="{FF2B5EF4-FFF2-40B4-BE49-F238E27FC236}">
                <a16:creationId xmlns:a16="http://schemas.microsoft.com/office/drawing/2014/main" xmlns="" id="{6794AD1D-0DC6-457D-8B74-6A83F2BBAC99}"/>
              </a:ext>
            </a:extLst>
          </p:cNvPr>
          <p:cNvSpPr/>
          <p:nvPr/>
        </p:nvSpPr>
        <p:spPr>
          <a:xfrm>
            <a:off x="1216025" y="112395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BIOS</a:t>
            </a:r>
          </a:p>
        </p:txBody>
      </p:sp>
      <p:sp>
        <p:nvSpPr>
          <p:cNvPr id="10" name="Arrow: Right 9">
            <a:extLst>
              <a:ext uri="{FF2B5EF4-FFF2-40B4-BE49-F238E27FC236}">
                <a16:creationId xmlns:a16="http://schemas.microsoft.com/office/drawing/2014/main" xmlns="" id="{8AB4C9A7-56F5-4DAE-926C-9E36DC4E6C54}"/>
              </a:ext>
            </a:extLst>
          </p:cNvPr>
          <p:cNvSpPr/>
          <p:nvPr/>
        </p:nvSpPr>
        <p:spPr>
          <a:xfrm>
            <a:off x="2590800" y="127635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 name="TextBox 11">
            <a:extLst>
              <a:ext uri="{FF2B5EF4-FFF2-40B4-BE49-F238E27FC236}">
                <a16:creationId xmlns:a16="http://schemas.microsoft.com/office/drawing/2014/main" xmlns="" id="{D59AD2F4-8121-4D3B-90FC-11448098AC2A}"/>
              </a:ext>
            </a:extLst>
          </p:cNvPr>
          <p:cNvSpPr txBox="1">
            <a:spLocks noChangeArrowheads="1"/>
          </p:cNvSpPr>
          <p:nvPr/>
        </p:nvSpPr>
        <p:spPr bwMode="auto">
          <a:xfrm>
            <a:off x="1001713" y="1962150"/>
            <a:ext cx="24765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100"/>
              <a:t>POST – Power On Self Test</a:t>
            </a:r>
          </a:p>
          <a:p>
            <a:endParaRPr lang="en-IN" altLang="en-US" sz="1100"/>
          </a:p>
          <a:p>
            <a:r>
              <a:rPr lang="en-IN" altLang="en-US" sz="1100"/>
              <a:t>Search for Bootable Device</a:t>
            </a:r>
          </a:p>
          <a:p>
            <a:r>
              <a:rPr lang="en-IN" altLang="en-US" sz="1100"/>
              <a:t>HDD, CD/DVD, USB, LAN, HBA Card </a:t>
            </a:r>
          </a:p>
        </p:txBody>
      </p:sp>
      <p:sp>
        <p:nvSpPr>
          <p:cNvPr id="20" name="Rectangle: Rounded Corners 19">
            <a:extLst>
              <a:ext uri="{FF2B5EF4-FFF2-40B4-BE49-F238E27FC236}">
                <a16:creationId xmlns:a16="http://schemas.microsoft.com/office/drawing/2014/main" xmlns="" id="{7F937883-DAAB-41A3-A659-0B043D8D100A}"/>
              </a:ext>
            </a:extLst>
          </p:cNvPr>
          <p:cNvSpPr/>
          <p:nvPr/>
        </p:nvSpPr>
        <p:spPr>
          <a:xfrm>
            <a:off x="2974975" y="112395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HDD (/dev/</a:t>
            </a:r>
            <a:r>
              <a:rPr lang="en-IN" sz="1200" dirty="0" err="1"/>
              <a:t>sda</a:t>
            </a:r>
            <a:r>
              <a:rPr lang="en-IN" sz="1200" dirty="0"/>
              <a:t>)</a:t>
            </a:r>
          </a:p>
        </p:txBody>
      </p:sp>
      <p:sp>
        <p:nvSpPr>
          <p:cNvPr id="21" name="Arrow: Right 20">
            <a:extLst>
              <a:ext uri="{FF2B5EF4-FFF2-40B4-BE49-F238E27FC236}">
                <a16:creationId xmlns:a16="http://schemas.microsoft.com/office/drawing/2014/main" xmlns="" id="{8B368ACE-E3DD-4C41-A75A-B092D5BFEDC8}"/>
              </a:ext>
            </a:extLst>
          </p:cNvPr>
          <p:cNvSpPr/>
          <p:nvPr/>
        </p:nvSpPr>
        <p:spPr>
          <a:xfrm>
            <a:off x="4352925" y="127635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 name="Rectangle: Rounded Corners 21">
            <a:extLst>
              <a:ext uri="{FF2B5EF4-FFF2-40B4-BE49-F238E27FC236}">
                <a16:creationId xmlns:a16="http://schemas.microsoft.com/office/drawing/2014/main" xmlns="" id="{CC22018A-C6DF-4D52-A48B-DBF6847C7657}"/>
              </a:ext>
            </a:extLst>
          </p:cNvPr>
          <p:cNvSpPr/>
          <p:nvPr/>
        </p:nvSpPr>
        <p:spPr>
          <a:xfrm>
            <a:off x="4800600" y="112395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MBR</a:t>
            </a:r>
          </a:p>
        </p:txBody>
      </p:sp>
      <p:pic>
        <p:nvPicPr>
          <p:cNvPr id="24" name="Picture 4" descr="fig2">
            <a:extLst>
              <a:ext uri="{FF2B5EF4-FFF2-40B4-BE49-F238E27FC236}">
                <a16:creationId xmlns:a16="http://schemas.microsoft.com/office/drawing/2014/main" xmlns="" id="{70E02981-2EFB-4CAA-A1C9-DEF3E8ADD5BF}"/>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4270375" y="2114550"/>
            <a:ext cx="2900363" cy="2667000"/>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Arrow: Right 24">
            <a:extLst>
              <a:ext uri="{FF2B5EF4-FFF2-40B4-BE49-F238E27FC236}">
                <a16:creationId xmlns:a16="http://schemas.microsoft.com/office/drawing/2014/main" xmlns="" id="{66B21B41-A573-4A75-9C99-333811AAFAE8}"/>
              </a:ext>
            </a:extLst>
          </p:cNvPr>
          <p:cNvSpPr/>
          <p:nvPr/>
        </p:nvSpPr>
        <p:spPr>
          <a:xfrm>
            <a:off x="6238875" y="127635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 name="Rectangle: Rounded Corners 25">
            <a:extLst>
              <a:ext uri="{FF2B5EF4-FFF2-40B4-BE49-F238E27FC236}">
                <a16:creationId xmlns:a16="http://schemas.microsoft.com/office/drawing/2014/main" xmlns="" id="{DF5E8A01-3482-4367-BA13-8820203C6AD2}"/>
              </a:ext>
            </a:extLst>
          </p:cNvPr>
          <p:cNvSpPr/>
          <p:nvPr/>
        </p:nvSpPr>
        <p:spPr>
          <a:xfrm>
            <a:off x="6686550" y="112395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Grub2</a:t>
            </a:r>
          </a:p>
        </p:txBody>
      </p:sp>
      <p:sp>
        <p:nvSpPr>
          <p:cNvPr id="19" name="TextBox 18">
            <a:extLst>
              <a:ext uri="{FF2B5EF4-FFF2-40B4-BE49-F238E27FC236}">
                <a16:creationId xmlns:a16="http://schemas.microsoft.com/office/drawing/2014/main" xmlns="" id="{3155C112-0315-4C14-85E7-A735D7F9F07A}"/>
              </a:ext>
            </a:extLst>
          </p:cNvPr>
          <p:cNvSpPr txBox="1">
            <a:spLocks noChangeArrowheads="1"/>
          </p:cNvSpPr>
          <p:nvPr/>
        </p:nvSpPr>
        <p:spPr bwMode="auto">
          <a:xfrm>
            <a:off x="3114675" y="1838325"/>
            <a:ext cx="6858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algn="ctr"/>
            <a:r>
              <a:rPr lang="en-IN" altLang="en-US" sz="1200"/>
              <a:t>GRUB2 (Grand Unified Bootloader) Version 2. </a:t>
            </a:r>
          </a:p>
          <a:p>
            <a:pPr algn="ctr"/>
            <a:r>
              <a:rPr lang="en-US" altLang="en-US" sz="1200"/>
              <a:t>GRUB2 loads its configuration from the/boot/grub2/grub.cfg file and </a:t>
            </a:r>
          </a:p>
          <a:p>
            <a:pPr algn="ctr"/>
            <a:r>
              <a:rPr lang="en-US" altLang="en-US" sz="1200"/>
              <a:t>displays a menu where you can select which kernel to boot.</a:t>
            </a:r>
            <a:endParaRPr lang="en-IN" altLang="en-US" sz="1200"/>
          </a:p>
          <a:p>
            <a:pPr algn="ctr"/>
            <a:r>
              <a:rPr lang="en-IN" altLang="en-US" sz="1200"/>
              <a:t>It loads the vmlinuz kernel Image (/boot/vmlinuz-4.18.0-80.el8.x86_64) and </a:t>
            </a:r>
          </a:p>
          <a:p>
            <a:pPr algn="ctr"/>
            <a:r>
              <a:rPr lang="en-IN" altLang="en-US" sz="1200"/>
              <a:t>extract the content of Initramfs image (initramfs-4.18.0-80.el8.x86_64.img)</a:t>
            </a:r>
          </a:p>
        </p:txBody>
      </p:sp>
      <p:sp>
        <p:nvSpPr>
          <p:cNvPr id="28" name="Rectangle: Rounded Corners 27">
            <a:extLst>
              <a:ext uri="{FF2B5EF4-FFF2-40B4-BE49-F238E27FC236}">
                <a16:creationId xmlns:a16="http://schemas.microsoft.com/office/drawing/2014/main" xmlns="" id="{D3163691-02F2-43B1-B49E-87F3AC98EA6A}"/>
              </a:ext>
            </a:extLst>
          </p:cNvPr>
          <p:cNvSpPr/>
          <p:nvPr/>
        </p:nvSpPr>
        <p:spPr>
          <a:xfrm>
            <a:off x="1181100" y="255270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Kernel , </a:t>
            </a:r>
            <a:r>
              <a:rPr lang="en-IN" sz="1200" dirty="0" err="1"/>
              <a:t>initramfs</a:t>
            </a:r>
            <a:endParaRPr lang="en-IN" sz="1200" dirty="0"/>
          </a:p>
        </p:txBody>
      </p:sp>
      <p:sp>
        <p:nvSpPr>
          <p:cNvPr id="23" name="TextBox 22">
            <a:extLst>
              <a:ext uri="{FF2B5EF4-FFF2-40B4-BE49-F238E27FC236}">
                <a16:creationId xmlns:a16="http://schemas.microsoft.com/office/drawing/2014/main" xmlns="" id="{21A47441-1C83-4BC2-AE9E-3ED5A1621F17}"/>
              </a:ext>
            </a:extLst>
          </p:cNvPr>
          <p:cNvSpPr txBox="1">
            <a:spLocks noChangeArrowheads="1"/>
          </p:cNvSpPr>
          <p:nvPr/>
        </p:nvSpPr>
        <p:spPr bwMode="auto">
          <a:xfrm>
            <a:off x="1333500" y="3262313"/>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200"/>
              <a:t>Kernel Initializes all hardware for which</a:t>
            </a:r>
          </a:p>
          <a:p>
            <a:r>
              <a:rPr lang="en-IN" altLang="en-US" sz="1200"/>
              <a:t>it can find a driver in the initramfs</a:t>
            </a:r>
          </a:p>
        </p:txBody>
      </p:sp>
      <p:sp>
        <p:nvSpPr>
          <p:cNvPr id="30" name="Arrow: Right 29">
            <a:extLst>
              <a:ext uri="{FF2B5EF4-FFF2-40B4-BE49-F238E27FC236}">
                <a16:creationId xmlns:a16="http://schemas.microsoft.com/office/drawing/2014/main" xmlns="" id="{6AA83679-4375-4687-8A4F-A719EDC3A49B}"/>
              </a:ext>
            </a:extLst>
          </p:cNvPr>
          <p:cNvSpPr/>
          <p:nvPr/>
        </p:nvSpPr>
        <p:spPr>
          <a:xfrm>
            <a:off x="2554288" y="2671763"/>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ectangle: Rounded Corners 30">
            <a:extLst>
              <a:ext uri="{FF2B5EF4-FFF2-40B4-BE49-F238E27FC236}">
                <a16:creationId xmlns:a16="http://schemas.microsoft.com/office/drawing/2014/main" xmlns="" id="{7E5941F5-8ABD-43E4-B926-BC8CDBEC6246}"/>
              </a:ext>
            </a:extLst>
          </p:cNvPr>
          <p:cNvSpPr/>
          <p:nvPr/>
        </p:nvSpPr>
        <p:spPr>
          <a:xfrm>
            <a:off x="2957513" y="2562225"/>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Kernel Initializes all hardware </a:t>
            </a:r>
          </a:p>
        </p:txBody>
      </p:sp>
      <p:sp>
        <p:nvSpPr>
          <p:cNvPr id="32" name="Arrow: Right 31">
            <a:extLst>
              <a:ext uri="{FF2B5EF4-FFF2-40B4-BE49-F238E27FC236}">
                <a16:creationId xmlns:a16="http://schemas.microsoft.com/office/drawing/2014/main" xmlns="" id="{CBB35AB2-2954-4226-B16F-8881651948FC}"/>
              </a:ext>
            </a:extLst>
          </p:cNvPr>
          <p:cNvSpPr/>
          <p:nvPr/>
        </p:nvSpPr>
        <p:spPr>
          <a:xfrm>
            <a:off x="4346575" y="271462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 name="Rectangle: Rounded Corners 32">
            <a:extLst>
              <a:ext uri="{FF2B5EF4-FFF2-40B4-BE49-F238E27FC236}">
                <a16:creationId xmlns:a16="http://schemas.microsoft.com/office/drawing/2014/main" xmlns="" id="{37B75051-2B78-4890-8B27-388EA4208E50}"/>
              </a:ext>
            </a:extLst>
          </p:cNvPr>
          <p:cNvSpPr/>
          <p:nvPr/>
        </p:nvSpPr>
        <p:spPr>
          <a:xfrm>
            <a:off x="4756150" y="2581275"/>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Executes /</a:t>
            </a:r>
            <a:r>
              <a:rPr lang="en-IN" sz="1200" dirty="0" err="1"/>
              <a:t>sbin</a:t>
            </a:r>
            <a:r>
              <a:rPr lang="en-IN" sz="1200" dirty="0"/>
              <a:t>/</a:t>
            </a:r>
            <a:r>
              <a:rPr lang="en-IN" sz="1200" dirty="0" err="1"/>
              <a:t>init</a:t>
            </a:r>
            <a:endParaRPr lang="en-IN" sz="1200" dirty="0"/>
          </a:p>
        </p:txBody>
      </p:sp>
      <p:sp>
        <p:nvSpPr>
          <p:cNvPr id="27" name="TextBox 26">
            <a:extLst>
              <a:ext uri="{FF2B5EF4-FFF2-40B4-BE49-F238E27FC236}">
                <a16:creationId xmlns:a16="http://schemas.microsoft.com/office/drawing/2014/main" xmlns="" id="{1D992B96-C058-4005-8976-C826F5519832}"/>
              </a:ext>
            </a:extLst>
          </p:cNvPr>
          <p:cNvSpPr txBox="1">
            <a:spLocks noChangeArrowheads="1"/>
          </p:cNvSpPr>
          <p:nvPr/>
        </p:nvSpPr>
        <p:spPr bwMode="auto">
          <a:xfrm>
            <a:off x="4170363" y="3221038"/>
            <a:ext cx="35226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100"/>
              <a:t>Then kernel executes /sbin/init from the initramfs as PID1.</a:t>
            </a:r>
          </a:p>
          <a:p>
            <a:r>
              <a:rPr lang="en-IN" altLang="en-US" sz="1100"/>
              <a:t>On RHEL 8, /sbin/init is a link to systemd</a:t>
            </a:r>
          </a:p>
        </p:txBody>
      </p:sp>
      <p:sp>
        <p:nvSpPr>
          <p:cNvPr id="35" name="Arrow: Right 34">
            <a:extLst>
              <a:ext uri="{FF2B5EF4-FFF2-40B4-BE49-F238E27FC236}">
                <a16:creationId xmlns:a16="http://schemas.microsoft.com/office/drawing/2014/main" xmlns="" id="{2A66E74D-7322-4746-91FF-3E7FC45BCCDD}"/>
              </a:ext>
            </a:extLst>
          </p:cNvPr>
          <p:cNvSpPr/>
          <p:nvPr/>
        </p:nvSpPr>
        <p:spPr>
          <a:xfrm>
            <a:off x="6208713" y="274637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 name="Rectangle: Rounded Corners 35">
            <a:extLst>
              <a:ext uri="{FF2B5EF4-FFF2-40B4-BE49-F238E27FC236}">
                <a16:creationId xmlns:a16="http://schemas.microsoft.com/office/drawing/2014/main" xmlns="" id="{9AE6F236-07FE-4B5A-A02B-68AC1052E51F}"/>
              </a:ext>
            </a:extLst>
          </p:cNvPr>
          <p:cNvSpPr/>
          <p:nvPr/>
        </p:nvSpPr>
        <p:spPr>
          <a:xfrm>
            <a:off x="6707188" y="260350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err="1"/>
              <a:t>Systemd</a:t>
            </a:r>
            <a:r>
              <a:rPr lang="en-IN" sz="1200" dirty="0"/>
              <a:t> executes </a:t>
            </a:r>
            <a:r>
              <a:rPr lang="en-IN" sz="1200" dirty="0" err="1"/>
              <a:t>initrd.target</a:t>
            </a:r>
            <a:endParaRPr lang="en-IN" sz="1200" dirty="0"/>
          </a:p>
        </p:txBody>
      </p:sp>
      <p:sp>
        <p:nvSpPr>
          <p:cNvPr id="29" name="TextBox 28">
            <a:extLst>
              <a:ext uri="{FF2B5EF4-FFF2-40B4-BE49-F238E27FC236}">
                <a16:creationId xmlns:a16="http://schemas.microsoft.com/office/drawing/2014/main" xmlns="" id="{98313A20-C8F3-4A0E-8411-732CA848571F}"/>
              </a:ext>
            </a:extLst>
          </p:cNvPr>
          <p:cNvSpPr txBox="1">
            <a:spLocks noChangeArrowheads="1"/>
          </p:cNvSpPr>
          <p:nvPr/>
        </p:nvSpPr>
        <p:spPr bwMode="auto">
          <a:xfrm>
            <a:off x="6502400" y="3173413"/>
            <a:ext cx="2516188"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100"/>
              <a:t>The Systemd instance from the </a:t>
            </a:r>
          </a:p>
          <a:p>
            <a:r>
              <a:rPr lang="en-IN" altLang="en-US" sz="1100"/>
              <a:t>Initramfs executes all units for the </a:t>
            </a:r>
          </a:p>
          <a:p>
            <a:r>
              <a:rPr lang="en-IN" altLang="en-US" sz="1100"/>
              <a:t>Initrd.target target. This includes </a:t>
            </a:r>
          </a:p>
          <a:p>
            <a:r>
              <a:rPr lang="en-IN" altLang="en-US" sz="1100"/>
              <a:t>Mounting the root file system on disk on</a:t>
            </a:r>
          </a:p>
          <a:p>
            <a:r>
              <a:rPr lang="en-IN" altLang="en-US" sz="1100"/>
              <a:t>to the /sysroot directory.</a:t>
            </a:r>
          </a:p>
        </p:txBody>
      </p:sp>
      <p:sp>
        <p:nvSpPr>
          <p:cNvPr id="38" name="Rectangle: Rounded Corners 37">
            <a:extLst>
              <a:ext uri="{FF2B5EF4-FFF2-40B4-BE49-F238E27FC236}">
                <a16:creationId xmlns:a16="http://schemas.microsoft.com/office/drawing/2014/main" xmlns="" id="{12C82EB4-64CA-4143-947A-7E0F3BA88D39}"/>
              </a:ext>
            </a:extLst>
          </p:cNvPr>
          <p:cNvSpPr/>
          <p:nvPr/>
        </p:nvSpPr>
        <p:spPr>
          <a:xfrm>
            <a:off x="1195388" y="378460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Mounting root fs on /</a:t>
            </a:r>
            <a:r>
              <a:rPr lang="en-IN" sz="1200" dirty="0" err="1"/>
              <a:t>sysroot</a:t>
            </a:r>
            <a:r>
              <a:rPr lang="en-IN" sz="1200" dirty="0"/>
              <a:t> directory</a:t>
            </a:r>
          </a:p>
        </p:txBody>
      </p:sp>
      <p:sp>
        <p:nvSpPr>
          <p:cNvPr id="39" name="Arrow: Right 38">
            <a:extLst>
              <a:ext uri="{FF2B5EF4-FFF2-40B4-BE49-F238E27FC236}">
                <a16:creationId xmlns:a16="http://schemas.microsoft.com/office/drawing/2014/main" xmlns="" id="{CBACF63A-2593-41B3-9F85-0426A2ABEF16}"/>
              </a:ext>
            </a:extLst>
          </p:cNvPr>
          <p:cNvSpPr/>
          <p:nvPr/>
        </p:nvSpPr>
        <p:spPr>
          <a:xfrm>
            <a:off x="2554288" y="391477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 name="Rectangle: Rounded Corners 39">
            <a:extLst>
              <a:ext uri="{FF2B5EF4-FFF2-40B4-BE49-F238E27FC236}">
                <a16:creationId xmlns:a16="http://schemas.microsoft.com/office/drawing/2014/main" xmlns="" id="{AE288571-2A70-4A5E-BBC8-5DEC5884FCF2}"/>
              </a:ext>
            </a:extLst>
          </p:cNvPr>
          <p:cNvSpPr/>
          <p:nvPr/>
        </p:nvSpPr>
        <p:spPr>
          <a:xfrm>
            <a:off x="2957513" y="376555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Root fs switched</a:t>
            </a:r>
          </a:p>
        </p:txBody>
      </p:sp>
      <p:sp>
        <p:nvSpPr>
          <p:cNvPr id="7168" name="TextBox 7167">
            <a:extLst>
              <a:ext uri="{FF2B5EF4-FFF2-40B4-BE49-F238E27FC236}">
                <a16:creationId xmlns:a16="http://schemas.microsoft.com/office/drawing/2014/main" xmlns="" id="{88576BD5-52DB-4C07-BAD6-D5D88AB60312}"/>
              </a:ext>
            </a:extLst>
          </p:cNvPr>
          <p:cNvSpPr txBox="1">
            <a:spLocks noChangeArrowheads="1"/>
          </p:cNvSpPr>
          <p:nvPr/>
        </p:nvSpPr>
        <p:spPr bwMode="auto">
          <a:xfrm>
            <a:off x="2079625" y="4494213"/>
            <a:ext cx="472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100"/>
              <a:t>Kernel root FS switched from initramfs root (/sysroot) to system rootfs (/) and</a:t>
            </a:r>
          </a:p>
          <a:p>
            <a:r>
              <a:rPr lang="en-IN" altLang="en-US" sz="1100"/>
              <a:t> systemd re-executes as system version</a:t>
            </a:r>
          </a:p>
        </p:txBody>
      </p:sp>
      <p:sp>
        <p:nvSpPr>
          <p:cNvPr id="43" name="Arrow: Right 42">
            <a:extLst>
              <a:ext uri="{FF2B5EF4-FFF2-40B4-BE49-F238E27FC236}">
                <a16:creationId xmlns:a16="http://schemas.microsoft.com/office/drawing/2014/main" xmlns="" id="{37B3097F-AF85-4800-8278-3B4ACB91BCEB}"/>
              </a:ext>
            </a:extLst>
          </p:cNvPr>
          <p:cNvSpPr/>
          <p:nvPr/>
        </p:nvSpPr>
        <p:spPr>
          <a:xfrm>
            <a:off x="4311650" y="38989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 name="Rectangle: Rounded Corners 43">
            <a:extLst>
              <a:ext uri="{FF2B5EF4-FFF2-40B4-BE49-F238E27FC236}">
                <a16:creationId xmlns:a16="http://schemas.microsoft.com/office/drawing/2014/main" xmlns="" id="{651B2034-D3A6-4682-A27D-E9EAA38A8DCB}"/>
              </a:ext>
            </a:extLst>
          </p:cNvPr>
          <p:cNvSpPr/>
          <p:nvPr/>
        </p:nvSpPr>
        <p:spPr>
          <a:xfrm>
            <a:off x="4735513" y="3748088"/>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err="1"/>
              <a:t>Systemd</a:t>
            </a:r>
            <a:r>
              <a:rPr lang="en-IN" sz="1200" dirty="0"/>
              <a:t> looks for </a:t>
            </a:r>
            <a:r>
              <a:rPr lang="en-IN" sz="1200" dirty="0" err="1"/>
              <a:t>default.target</a:t>
            </a:r>
            <a:endParaRPr lang="en-IN" sz="1200" dirty="0"/>
          </a:p>
        </p:txBody>
      </p:sp>
      <p:sp>
        <p:nvSpPr>
          <p:cNvPr id="45" name="Arrow: Right 44">
            <a:extLst>
              <a:ext uri="{FF2B5EF4-FFF2-40B4-BE49-F238E27FC236}">
                <a16:creationId xmlns:a16="http://schemas.microsoft.com/office/drawing/2014/main" xmlns="" id="{20A4A448-1F56-4EF7-B3DE-35AC72AF964F}"/>
              </a:ext>
            </a:extLst>
          </p:cNvPr>
          <p:cNvSpPr/>
          <p:nvPr/>
        </p:nvSpPr>
        <p:spPr>
          <a:xfrm>
            <a:off x="6189663" y="391795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 name="Rectangle: Rounded Corners 45">
            <a:extLst>
              <a:ext uri="{FF2B5EF4-FFF2-40B4-BE49-F238E27FC236}">
                <a16:creationId xmlns:a16="http://schemas.microsoft.com/office/drawing/2014/main" xmlns="" id="{F763FEEA-89EF-49C4-9CD9-5E08144FC5BA}"/>
              </a:ext>
            </a:extLst>
          </p:cNvPr>
          <p:cNvSpPr/>
          <p:nvPr/>
        </p:nvSpPr>
        <p:spPr>
          <a:xfrm>
            <a:off x="6686550" y="3748088"/>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1200" dirty="0"/>
              <a:t>starts/stops units</a:t>
            </a:r>
          </a:p>
        </p:txBody>
      </p:sp>
      <p:sp>
        <p:nvSpPr>
          <p:cNvPr id="7169" name="TextBox 7168">
            <a:extLst>
              <a:ext uri="{FF2B5EF4-FFF2-40B4-BE49-F238E27FC236}">
                <a16:creationId xmlns:a16="http://schemas.microsoft.com/office/drawing/2014/main" xmlns="" id="{6154EA41-6F18-46A8-ABCF-4281174B5033}"/>
              </a:ext>
            </a:extLst>
          </p:cNvPr>
          <p:cNvSpPr txBox="1">
            <a:spLocks noChangeArrowheads="1"/>
          </p:cNvSpPr>
          <p:nvPr/>
        </p:nvSpPr>
        <p:spPr bwMode="auto">
          <a:xfrm>
            <a:off x="4146550" y="4503738"/>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sz="1000"/>
              <a:t>Systemd looks for default target and starts/stops units as configured </a:t>
            </a:r>
          </a:p>
          <a:p>
            <a:r>
              <a:rPr lang="en-US" altLang="en-US" sz="1000"/>
              <a:t>while automatically solving dependencies and login page appears.</a:t>
            </a:r>
          </a:p>
        </p:txBody>
      </p:sp>
      <p:sp>
        <p:nvSpPr>
          <p:cNvPr id="140323" name="TextBox 7169">
            <a:extLst>
              <a:ext uri="{FF2B5EF4-FFF2-40B4-BE49-F238E27FC236}">
                <a16:creationId xmlns:a16="http://schemas.microsoft.com/office/drawing/2014/main" xmlns="" id="{47B030A3-3A8A-4ED8-8D12-31F51A8DF9A1}"/>
              </a:ext>
            </a:extLst>
          </p:cNvPr>
          <p:cNvSpPr txBox="1">
            <a:spLocks noChangeArrowheads="1"/>
          </p:cNvSpPr>
          <p:nvPr/>
        </p:nvSpPr>
        <p:spPr bwMode="auto">
          <a:xfrm>
            <a:off x="4529138" y="21605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endParaRPr lang="en-IN" altLang="en-US"/>
          </a:p>
        </p:txBody>
      </p:sp>
      <p:sp>
        <p:nvSpPr>
          <p:cNvPr id="7171" name="TextBox 7170">
            <a:extLst>
              <a:ext uri="{FF2B5EF4-FFF2-40B4-BE49-F238E27FC236}">
                <a16:creationId xmlns:a16="http://schemas.microsoft.com/office/drawing/2014/main" xmlns="" id="{52FA0DBD-C733-4B10-92E7-C2EFFAE00A68}"/>
              </a:ext>
            </a:extLst>
          </p:cNvPr>
          <p:cNvSpPr txBox="1">
            <a:spLocks noChangeArrowheads="1"/>
          </p:cNvSpPr>
          <p:nvPr/>
        </p:nvSpPr>
        <p:spPr bwMode="auto">
          <a:xfrm>
            <a:off x="1973263" y="4376738"/>
            <a:ext cx="70627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IN" altLang="en-US" sz="1100"/>
              <a:t>systemd reads the file linked by /etc/systemd/system/default.target </a:t>
            </a:r>
          </a:p>
          <a:p>
            <a:r>
              <a:rPr lang="en-IN" altLang="en-US" sz="1100"/>
              <a:t>(for example, /usr/lib/systemd/system/multi-user.target) to determine the default system target (equivalent to run level). </a:t>
            </a:r>
          </a:p>
          <a:p>
            <a:r>
              <a:rPr lang="en-IN" altLang="en-US" sz="1100"/>
              <a:t>The system target file defines the services that systemd starts.</a:t>
            </a:r>
          </a:p>
          <a:p>
            <a:endParaRPr lang="en-IN" altLang="en-US" sz="1100"/>
          </a:p>
        </p:txBody>
      </p:sp>
      <p:pic>
        <p:nvPicPr>
          <p:cNvPr id="7173" name="Picture 7172">
            <a:extLst>
              <a:ext uri="{FF2B5EF4-FFF2-40B4-BE49-F238E27FC236}">
                <a16:creationId xmlns:a16="http://schemas.microsoft.com/office/drawing/2014/main" xmlns="" id="{06C59728-418E-4E8C-8F40-63C3208B4E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6213" y="376238"/>
            <a:ext cx="6127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ppt_x"/>
                                          </p:val>
                                        </p:tav>
                                        <p:tav tm="100000">
                                          <p:val>
                                            <p:strVal val="#ppt_x"/>
                                          </p:val>
                                        </p:tav>
                                      </p:tavLst>
                                    </p:anim>
                                    <p:anim calcmode="lin" valueType="num">
                                      <p:cBhvr additive="base">
                                        <p:cTn id="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1"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nodeType="clickEffect">
                                  <p:stCondLst>
                                    <p:cond delay="0"/>
                                  </p:stCondLst>
                                  <p:childTnLst>
                                    <p:anim calcmode="lin" valueType="num">
                                      <p:cBhvr additive="base">
                                        <p:cTn id="60" dur="500"/>
                                        <p:tgtEl>
                                          <p:spTgt spid="24"/>
                                        </p:tgtEl>
                                        <p:attrNameLst>
                                          <p:attrName>ppt_x</p:attrName>
                                        </p:attrNameLst>
                                      </p:cBhvr>
                                      <p:tavLst>
                                        <p:tav tm="0">
                                          <p:val>
                                            <p:strVal val="ppt_x"/>
                                          </p:val>
                                        </p:tav>
                                        <p:tav tm="100000">
                                          <p:val>
                                            <p:strVal val="ppt_x"/>
                                          </p:val>
                                        </p:tav>
                                      </p:tavLst>
                                    </p:anim>
                                    <p:anim calcmode="lin" valueType="num">
                                      <p:cBhvr additive="base">
                                        <p:cTn id="61" dur="500"/>
                                        <p:tgtEl>
                                          <p:spTgt spid="24"/>
                                        </p:tgtEl>
                                        <p:attrNameLst>
                                          <p:attrName>ppt_y</p:attrName>
                                        </p:attrNameLst>
                                      </p:cBhvr>
                                      <p:tavLst>
                                        <p:tav tm="0">
                                          <p:val>
                                            <p:strVal val="ppt_y"/>
                                          </p:val>
                                        </p:tav>
                                        <p:tav tm="100000">
                                          <p:val>
                                            <p:strVal val="1+ppt_h/2"/>
                                          </p:val>
                                        </p:tav>
                                      </p:tavLst>
                                    </p:anim>
                                    <p:set>
                                      <p:cBhvr>
                                        <p:cTn id="62" dur="1" fill="hold">
                                          <p:stCondLst>
                                            <p:cond delay="499"/>
                                          </p:stCondLst>
                                        </p:cTn>
                                        <p:tgtEl>
                                          <p:spTgt spid="24"/>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xit" presetSubtype="4" fill="hold" grpId="1" nodeType="clickEffect">
                                  <p:stCondLst>
                                    <p:cond delay="0"/>
                                  </p:stCondLst>
                                  <p:childTnLst>
                                    <p:anim calcmode="lin" valueType="num">
                                      <p:cBhvr additive="base">
                                        <p:cTn id="84" dur="500"/>
                                        <p:tgtEl>
                                          <p:spTgt spid="19"/>
                                        </p:tgtEl>
                                        <p:attrNameLst>
                                          <p:attrName>ppt_x</p:attrName>
                                        </p:attrNameLst>
                                      </p:cBhvr>
                                      <p:tavLst>
                                        <p:tav tm="0">
                                          <p:val>
                                            <p:strVal val="ppt_x"/>
                                          </p:val>
                                        </p:tav>
                                        <p:tav tm="100000">
                                          <p:val>
                                            <p:strVal val="ppt_x"/>
                                          </p:val>
                                        </p:tav>
                                      </p:tavLst>
                                    </p:anim>
                                    <p:anim calcmode="lin" valueType="num">
                                      <p:cBhvr additive="base">
                                        <p:cTn id="85" dur="500"/>
                                        <p:tgtEl>
                                          <p:spTgt spid="19"/>
                                        </p:tgtEl>
                                        <p:attrNameLst>
                                          <p:attrName>ppt_y</p:attrName>
                                        </p:attrNameLst>
                                      </p:cBhvr>
                                      <p:tavLst>
                                        <p:tav tm="0">
                                          <p:val>
                                            <p:strVal val="ppt_y"/>
                                          </p:val>
                                        </p:tav>
                                        <p:tav tm="100000">
                                          <p:val>
                                            <p:strVal val="1+ppt_h/2"/>
                                          </p:val>
                                        </p:tav>
                                      </p:tavLst>
                                    </p:anim>
                                    <p:set>
                                      <p:cBhvr>
                                        <p:cTn id="86" dur="1" fill="hold">
                                          <p:stCondLst>
                                            <p:cond delay="499"/>
                                          </p:stCondLst>
                                        </p:cTn>
                                        <p:tgtEl>
                                          <p:spTgt spid="1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ppt_x"/>
                                          </p:val>
                                        </p:tav>
                                        <p:tav tm="100000">
                                          <p:val>
                                            <p:strVal val="#ppt_x"/>
                                          </p:val>
                                        </p:tav>
                                      </p:tavLst>
                                    </p:anim>
                                    <p:anim calcmode="lin" valueType="num">
                                      <p:cBhvr additive="base">
                                        <p:cTn id="10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additive="base">
                                        <p:cTn id="109" dur="500" fill="hold"/>
                                        <p:tgtEl>
                                          <p:spTgt spid="23"/>
                                        </p:tgtEl>
                                        <p:attrNameLst>
                                          <p:attrName>ppt_x</p:attrName>
                                        </p:attrNameLst>
                                      </p:cBhvr>
                                      <p:tavLst>
                                        <p:tav tm="0">
                                          <p:val>
                                            <p:strVal val="#ppt_x"/>
                                          </p:val>
                                        </p:tav>
                                        <p:tav tm="100000">
                                          <p:val>
                                            <p:strVal val="#ppt_x"/>
                                          </p:val>
                                        </p:tav>
                                      </p:tavLst>
                                    </p:anim>
                                    <p:anim calcmode="lin" valueType="num">
                                      <p:cBhvr additive="base">
                                        <p:cTn id="11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xit" presetSubtype="4" fill="hold" grpId="1" nodeType="clickEffect">
                                  <p:stCondLst>
                                    <p:cond delay="0"/>
                                  </p:stCondLst>
                                  <p:childTnLst>
                                    <p:anim calcmode="lin" valueType="num">
                                      <p:cBhvr additive="base">
                                        <p:cTn id="114" dur="500"/>
                                        <p:tgtEl>
                                          <p:spTgt spid="23"/>
                                        </p:tgtEl>
                                        <p:attrNameLst>
                                          <p:attrName>ppt_x</p:attrName>
                                        </p:attrNameLst>
                                      </p:cBhvr>
                                      <p:tavLst>
                                        <p:tav tm="0">
                                          <p:val>
                                            <p:strVal val="ppt_x"/>
                                          </p:val>
                                        </p:tav>
                                        <p:tav tm="100000">
                                          <p:val>
                                            <p:strVal val="ppt_x"/>
                                          </p:val>
                                        </p:tav>
                                      </p:tavLst>
                                    </p:anim>
                                    <p:anim calcmode="lin" valueType="num">
                                      <p:cBhvr additive="base">
                                        <p:cTn id="115" dur="500"/>
                                        <p:tgtEl>
                                          <p:spTgt spid="23"/>
                                        </p:tgtEl>
                                        <p:attrNameLst>
                                          <p:attrName>ppt_y</p:attrName>
                                        </p:attrNameLst>
                                      </p:cBhvr>
                                      <p:tavLst>
                                        <p:tav tm="0">
                                          <p:val>
                                            <p:strVal val="ppt_y"/>
                                          </p:val>
                                        </p:tav>
                                        <p:tav tm="100000">
                                          <p:val>
                                            <p:strVal val="1+ppt_h/2"/>
                                          </p:val>
                                        </p:tav>
                                      </p:tavLst>
                                    </p:anim>
                                    <p:set>
                                      <p:cBhvr>
                                        <p:cTn id="116" dur="1" fill="hold">
                                          <p:stCondLst>
                                            <p:cond delay="499"/>
                                          </p:stCondLst>
                                        </p:cTn>
                                        <p:tgtEl>
                                          <p:spTgt spid="23"/>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additive="base">
                                        <p:cTn id="121" dur="500" fill="hold"/>
                                        <p:tgtEl>
                                          <p:spTgt spid="32"/>
                                        </p:tgtEl>
                                        <p:attrNameLst>
                                          <p:attrName>ppt_x</p:attrName>
                                        </p:attrNameLst>
                                      </p:cBhvr>
                                      <p:tavLst>
                                        <p:tav tm="0">
                                          <p:val>
                                            <p:strVal val="#ppt_x"/>
                                          </p:val>
                                        </p:tav>
                                        <p:tav tm="100000">
                                          <p:val>
                                            <p:strVal val="#ppt_x"/>
                                          </p:val>
                                        </p:tav>
                                      </p:tavLst>
                                    </p:anim>
                                    <p:anim calcmode="lin" valueType="num">
                                      <p:cBhvr additive="base">
                                        <p:cTn id="1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fill="hold"/>
                                        <p:tgtEl>
                                          <p:spTgt spid="33"/>
                                        </p:tgtEl>
                                        <p:attrNameLst>
                                          <p:attrName>ppt_x</p:attrName>
                                        </p:attrNameLst>
                                      </p:cBhvr>
                                      <p:tavLst>
                                        <p:tav tm="0">
                                          <p:val>
                                            <p:strVal val="#ppt_x"/>
                                          </p:val>
                                        </p:tav>
                                        <p:tav tm="100000">
                                          <p:val>
                                            <p:strVal val="#ppt_x"/>
                                          </p:val>
                                        </p:tav>
                                      </p:tavLst>
                                    </p:anim>
                                    <p:anim calcmode="lin" valueType="num">
                                      <p:cBhvr additive="base">
                                        <p:cTn id="1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additive="base">
                                        <p:cTn id="133" dur="500" fill="hold"/>
                                        <p:tgtEl>
                                          <p:spTgt spid="27"/>
                                        </p:tgtEl>
                                        <p:attrNameLst>
                                          <p:attrName>ppt_x</p:attrName>
                                        </p:attrNameLst>
                                      </p:cBhvr>
                                      <p:tavLst>
                                        <p:tav tm="0">
                                          <p:val>
                                            <p:strVal val="#ppt_x"/>
                                          </p:val>
                                        </p:tav>
                                        <p:tav tm="100000">
                                          <p:val>
                                            <p:strVal val="#ppt_x"/>
                                          </p:val>
                                        </p:tav>
                                      </p:tavLst>
                                    </p:anim>
                                    <p:anim calcmode="lin" valueType="num">
                                      <p:cBhvr additive="base">
                                        <p:cTn id="1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xit" presetSubtype="4" fill="hold" grpId="1" nodeType="clickEffect">
                                  <p:stCondLst>
                                    <p:cond delay="0"/>
                                  </p:stCondLst>
                                  <p:childTnLst>
                                    <p:anim calcmode="lin" valueType="num">
                                      <p:cBhvr additive="base">
                                        <p:cTn id="138" dur="500"/>
                                        <p:tgtEl>
                                          <p:spTgt spid="27"/>
                                        </p:tgtEl>
                                        <p:attrNameLst>
                                          <p:attrName>ppt_x</p:attrName>
                                        </p:attrNameLst>
                                      </p:cBhvr>
                                      <p:tavLst>
                                        <p:tav tm="0">
                                          <p:val>
                                            <p:strVal val="ppt_x"/>
                                          </p:val>
                                        </p:tav>
                                        <p:tav tm="100000">
                                          <p:val>
                                            <p:strVal val="ppt_x"/>
                                          </p:val>
                                        </p:tav>
                                      </p:tavLst>
                                    </p:anim>
                                    <p:anim calcmode="lin" valueType="num">
                                      <p:cBhvr additive="base">
                                        <p:cTn id="139" dur="500"/>
                                        <p:tgtEl>
                                          <p:spTgt spid="27"/>
                                        </p:tgtEl>
                                        <p:attrNameLst>
                                          <p:attrName>ppt_y</p:attrName>
                                        </p:attrNameLst>
                                      </p:cBhvr>
                                      <p:tavLst>
                                        <p:tav tm="0">
                                          <p:val>
                                            <p:strVal val="ppt_y"/>
                                          </p:val>
                                        </p:tav>
                                        <p:tav tm="100000">
                                          <p:val>
                                            <p:strVal val="1+ppt_h/2"/>
                                          </p:val>
                                        </p:tav>
                                      </p:tavLst>
                                    </p:anim>
                                    <p:set>
                                      <p:cBhvr>
                                        <p:cTn id="140" dur="1" fill="hold">
                                          <p:stCondLst>
                                            <p:cond delay="499"/>
                                          </p:stCondLst>
                                        </p:cTn>
                                        <p:tgtEl>
                                          <p:spTgt spid="27"/>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5"/>
                                        </p:tgtEl>
                                        <p:attrNameLst>
                                          <p:attrName>style.visibility</p:attrName>
                                        </p:attrNameLst>
                                      </p:cBhvr>
                                      <p:to>
                                        <p:strVal val="visible"/>
                                      </p:to>
                                    </p:set>
                                    <p:anim calcmode="lin" valueType="num">
                                      <p:cBhvr additive="base">
                                        <p:cTn id="145" dur="500" fill="hold"/>
                                        <p:tgtEl>
                                          <p:spTgt spid="35"/>
                                        </p:tgtEl>
                                        <p:attrNameLst>
                                          <p:attrName>ppt_x</p:attrName>
                                        </p:attrNameLst>
                                      </p:cBhvr>
                                      <p:tavLst>
                                        <p:tav tm="0">
                                          <p:val>
                                            <p:strVal val="#ppt_x"/>
                                          </p:val>
                                        </p:tav>
                                        <p:tav tm="100000">
                                          <p:val>
                                            <p:strVal val="#ppt_x"/>
                                          </p:val>
                                        </p:tav>
                                      </p:tavLst>
                                    </p:anim>
                                    <p:anim calcmode="lin" valueType="num">
                                      <p:cBhvr additive="base">
                                        <p:cTn id="14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additive="base">
                                        <p:cTn id="151" dur="500" fill="hold"/>
                                        <p:tgtEl>
                                          <p:spTgt spid="36"/>
                                        </p:tgtEl>
                                        <p:attrNameLst>
                                          <p:attrName>ppt_x</p:attrName>
                                        </p:attrNameLst>
                                      </p:cBhvr>
                                      <p:tavLst>
                                        <p:tav tm="0">
                                          <p:val>
                                            <p:strVal val="#ppt_x"/>
                                          </p:val>
                                        </p:tav>
                                        <p:tav tm="100000">
                                          <p:val>
                                            <p:strVal val="#ppt_x"/>
                                          </p:val>
                                        </p:tav>
                                      </p:tavLst>
                                    </p:anim>
                                    <p:anim calcmode="lin" valueType="num">
                                      <p:cBhvr additive="base">
                                        <p:cTn id="15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9"/>
                                        </p:tgtEl>
                                        <p:attrNameLst>
                                          <p:attrName>style.visibility</p:attrName>
                                        </p:attrNameLst>
                                      </p:cBhvr>
                                      <p:to>
                                        <p:strVal val="visible"/>
                                      </p:to>
                                    </p:set>
                                    <p:anim calcmode="lin" valueType="num">
                                      <p:cBhvr additive="base">
                                        <p:cTn id="157" dur="500" fill="hold"/>
                                        <p:tgtEl>
                                          <p:spTgt spid="29"/>
                                        </p:tgtEl>
                                        <p:attrNameLst>
                                          <p:attrName>ppt_x</p:attrName>
                                        </p:attrNameLst>
                                      </p:cBhvr>
                                      <p:tavLst>
                                        <p:tav tm="0">
                                          <p:val>
                                            <p:strVal val="#ppt_x"/>
                                          </p:val>
                                        </p:tav>
                                        <p:tav tm="100000">
                                          <p:val>
                                            <p:strVal val="#ppt_x"/>
                                          </p:val>
                                        </p:tav>
                                      </p:tavLst>
                                    </p:anim>
                                    <p:anim calcmode="lin" valueType="num">
                                      <p:cBhvr additive="base">
                                        <p:cTn id="15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xit" presetSubtype="4" fill="hold" grpId="1" nodeType="clickEffect">
                                  <p:stCondLst>
                                    <p:cond delay="0"/>
                                  </p:stCondLst>
                                  <p:childTnLst>
                                    <p:anim calcmode="lin" valueType="num">
                                      <p:cBhvr additive="base">
                                        <p:cTn id="162" dur="500"/>
                                        <p:tgtEl>
                                          <p:spTgt spid="29"/>
                                        </p:tgtEl>
                                        <p:attrNameLst>
                                          <p:attrName>ppt_x</p:attrName>
                                        </p:attrNameLst>
                                      </p:cBhvr>
                                      <p:tavLst>
                                        <p:tav tm="0">
                                          <p:val>
                                            <p:strVal val="ppt_x"/>
                                          </p:val>
                                        </p:tav>
                                        <p:tav tm="100000">
                                          <p:val>
                                            <p:strVal val="ppt_x"/>
                                          </p:val>
                                        </p:tav>
                                      </p:tavLst>
                                    </p:anim>
                                    <p:anim calcmode="lin" valueType="num">
                                      <p:cBhvr additive="base">
                                        <p:cTn id="163" dur="500"/>
                                        <p:tgtEl>
                                          <p:spTgt spid="29"/>
                                        </p:tgtEl>
                                        <p:attrNameLst>
                                          <p:attrName>ppt_y</p:attrName>
                                        </p:attrNameLst>
                                      </p:cBhvr>
                                      <p:tavLst>
                                        <p:tav tm="0">
                                          <p:val>
                                            <p:strVal val="ppt_y"/>
                                          </p:val>
                                        </p:tav>
                                        <p:tav tm="100000">
                                          <p:val>
                                            <p:strVal val="1+ppt_h/2"/>
                                          </p:val>
                                        </p:tav>
                                      </p:tavLst>
                                    </p:anim>
                                    <p:set>
                                      <p:cBhvr>
                                        <p:cTn id="164" dur="1" fill="hold">
                                          <p:stCondLst>
                                            <p:cond delay="499"/>
                                          </p:stCondLst>
                                        </p:cTn>
                                        <p:tgtEl>
                                          <p:spTgt spid="29"/>
                                        </p:tgtEl>
                                        <p:attrNameLst>
                                          <p:attrName>style.visibility</p:attrName>
                                        </p:attrNameLst>
                                      </p:cBhvr>
                                      <p:to>
                                        <p:strVal val="hidden"/>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8"/>
                                        </p:tgtEl>
                                        <p:attrNameLst>
                                          <p:attrName>style.visibility</p:attrName>
                                        </p:attrNameLst>
                                      </p:cBhvr>
                                      <p:to>
                                        <p:strVal val="visible"/>
                                      </p:to>
                                    </p:set>
                                    <p:anim calcmode="lin" valueType="num">
                                      <p:cBhvr additive="base">
                                        <p:cTn id="169" dur="500" fill="hold"/>
                                        <p:tgtEl>
                                          <p:spTgt spid="38"/>
                                        </p:tgtEl>
                                        <p:attrNameLst>
                                          <p:attrName>ppt_x</p:attrName>
                                        </p:attrNameLst>
                                      </p:cBhvr>
                                      <p:tavLst>
                                        <p:tav tm="0">
                                          <p:val>
                                            <p:strVal val="#ppt_x"/>
                                          </p:val>
                                        </p:tav>
                                        <p:tav tm="100000">
                                          <p:val>
                                            <p:strVal val="#ppt_x"/>
                                          </p:val>
                                        </p:tav>
                                      </p:tavLst>
                                    </p:anim>
                                    <p:anim calcmode="lin" valueType="num">
                                      <p:cBhvr additive="base">
                                        <p:cTn id="17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 calcmode="lin" valueType="num">
                                      <p:cBhvr additive="base">
                                        <p:cTn id="175" dur="500" fill="hold"/>
                                        <p:tgtEl>
                                          <p:spTgt spid="39"/>
                                        </p:tgtEl>
                                        <p:attrNameLst>
                                          <p:attrName>ppt_x</p:attrName>
                                        </p:attrNameLst>
                                      </p:cBhvr>
                                      <p:tavLst>
                                        <p:tav tm="0">
                                          <p:val>
                                            <p:strVal val="#ppt_x"/>
                                          </p:val>
                                        </p:tav>
                                        <p:tav tm="100000">
                                          <p:val>
                                            <p:strVal val="#ppt_x"/>
                                          </p:val>
                                        </p:tav>
                                      </p:tavLst>
                                    </p:anim>
                                    <p:anim calcmode="lin" valueType="num">
                                      <p:cBhvr additive="base">
                                        <p:cTn id="17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 calcmode="lin" valueType="num">
                                      <p:cBhvr additive="base">
                                        <p:cTn id="181" dur="500" fill="hold"/>
                                        <p:tgtEl>
                                          <p:spTgt spid="40"/>
                                        </p:tgtEl>
                                        <p:attrNameLst>
                                          <p:attrName>ppt_x</p:attrName>
                                        </p:attrNameLst>
                                      </p:cBhvr>
                                      <p:tavLst>
                                        <p:tav tm="0">
                                          <p:val>
                                            <p:strVal val="#ppt_x"/>
                                          </p:val>
                                        </p:tav>
                                        <p:tav tm="100000">
                                          <p:val>
                                            <p:strVal val="#ppt_x"/>
                                          </p:val>
                                        </p:tav>
                                      </p:tavLst>
                                    </p:anim>
                                    <p:anim calcmode="lin" valueType="num">
                                      <p:cBhvr additive="base">
                                        <p:cTn id="18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7168"/>
                                        </p:tgtEl>
                                        <p:attrNameLst>
                                          <p:attrName>style.visibility</p:attrName>
                                        </p:attrNameLst>
                                      </p:cBhvr>
                                      <p:to>
                                        <p:strVal val="visible"/>
                                      </p:to>
                                    </p:set>
                                    <p:anim calcmode="lin" valueType="num">
                                      <p:cBhvr additive="base">
                                        <p:cTn id="187" dur="500" fill="hold"/>
                                        <p:tgtEl>
                                          <p:spTgt spid="7168"/>
                                        </p:tgtEl>
                                        <p:attrNameLst>
                                          <p:attrName>ppt_x</p:attrName>
                                        </p:attrNameLst>
                                      </p:cBhvr>
                                      <p:tavLst>
                                        <p:tav tm="0">
                                          <p:val>
                                            <p:strVal val="#ppt_x"/>
                                          </p:val>
                                        </p:tav>
                                        <p:tav tm="100000">
                                          <p:val>
                                            <p:strVal val="#ppt_x"/>
                                          </p:val>
                                        </p:tav>
                                      </p:tavLst>
                                    </p:anim>
                                    <p:anim calcmode="lin" valueType="num">
                                      <p:cBhvr additive="base">
                                        <p:cTn id="188" dur="500" fill="hold"/>
                                        <p:tgtEl>
                                          <p:spTgt spid="7168"/>
                                        </p:tgtEl>
                                        <p:attrNameLst>
                                          <p:attrName>ppt_y</p:attrName>
                                        </p:attrNameLst>
                                      </p:cBhvr>
                                      <p:tavLst>
                                        <p:tav tm="0">
                                          <p:val>
                                            <p:strVal val="1+#ppt_h/2"/>
                                          </p:val>
                                        </p:tav>
                                        <p:tav tm="100000">
                                          <p:val>
                                            <p:strVal val="#ppt_y"/>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 presetClass="exit" presetSubtype="4" fill="hold" grpId="1" nodeType="clickEffect">
                                  <p:stCondLst>
                                    <p:cond delay="0"/>
                                  </p:stCondLst>
                                  <p:childTnLst>
                                    <p:anim calcmode="lin" valueType="num">
                                      <p:cBhvr additive="base">
                                        <p:cTn id="192" dur="500"/>
                                        <p:tgtEl>
                                          <p:spTgt spid="7168"/>
                                        </p:tgtEl>
                                        <p:attrNameLst>
                                          <p:attrName>ppt_x</p:attrName>
                                        </p:attrNameLst>
                                      </p:cBhvr>
                                      <p:tavLst>
                                        <p:tav tm="0">
                                          <p:val>
                                            <p:strVal val="ppt_x"/>
                                          </p:val>
                                        </p:tav>
                                        <p:tav tm="100000">
                                          <p:val>
                                            <p:strVal val="ppt_x"/>
                                          </p:val>
                                        </p:tav>
                                      </p:tavLst>
                                    </p:anim>
                                    <p:anim calcmode="lin" valueType="num">
                                      <p:cBhvr additive="base">
                                        <p:cTn id="193" dur="500"/>
                                        <p:tgtEl>
                                          <p:spTgt spid="7168"/>
                                        </p:tgtEl>
                                        <p:attrNameLst>
                                          <p:attrName>ppt_y</p:attrName>
                                        </p:attrNameLst>
                                      </p:cBhvr>
                                      <p:tavLst>
                                        <p:tav tm="0">
                                          <p:val>
                                            <p:strVal val="ppt_y"/>
                                          </p:val>
                                        </p:tav>
                                        <p:tav tm="100000">
                                          <p:val>
                                            <p:strVal val="1+ppt_h/2"/>
                                          </p:val>
                                        </p:tav>
                                      </p:tavLst>
                                    </p:anim>
                                    <p:set>
                                      <p:cBhvr>
                                        <p:cTn id="194" dur="1" fill="hold">
                                          <p:stCondLst>
                                            <p:cond delay="499"/>
                                          </p:stCondLst>
                                        </p:cTn>
                                        <p:tgtEl>
                                          <p:spTgt spid="7168"/>
                                        </p:tgtEl>
                                        <p:attrNameLst>
                                          <p:attrName>style.visibility</p:attrName>
                                        </p:attrNameLst>
                                      </p:cBhvr>
                                      <p:to>
                                        <p:strVal val="hidden"/>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43"/>
                                        </p:tgtEl>
                                        <p:attrNameLst>
                                          <p:attrName>style.visibility</p:attrName>
                                        </p:attrNameLst>
                                      </p:cBhvr>
                                      <p:to>
                                        <p:strVal val="visible"/>
                                      </p:to>
                                    </p:set>
                                    <p:anim calcmode="lin" valueType="num">
                                      <p:cBhvr additive="base">
                                        <p:cTn id="199" dur="500" fill="hold"/>
                                        <p:tgtEl>
                                          <p:spTgt spid="43"/>
                                        </p:tgtEl>
                                        <p:attrNameLst>
                                          <p:attrName>ppt_x</p:attrName>
                                        </p:attrNameLst>
                                      </p:cBhvr>
                                      <p:tavLst>
                                        <p:tav tm="0">
                                          <p:val>
                                            <p:strVal val="#ppt_x"/>
                                          </p:val>
                                        </p:tav>
                                        <p:tav tm="100000">
                                          <p:val>
                                            <p:strVal val="#ppt_x"/>
                                          </p:val>
                                        </p:tav>
                                      </p:tavLst>
                                    </p:anim>
                                    <p:anim calcmode="lin" valueType="num">
                                      <p:cBhvr additive="base">
                                        <p:cTn id="20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ppt_x"/>
                                          </p:val>
                                        </p:tav>
                                        <p:tav tm="100000">
                                          <p:val>
                                            <p:strVal val="#ppt_x"/>
                                          </p:val>
                                        </p:tav>
                                      </p:tavLst>
                                    </p:anim>
                                    <p:anim calcmode="lin" valueType="num">
                                      <p:cBhvr additive="base">
                                        <p:cTn id="20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 presetClass="entr" presetSubtype="4" fill="hold" grpId="0" nodeType="clickEffect">
                                  <p:stCondLst>
                                    <p:cond delay="0"/>
                                  </p:stCondLst>
                                  <p:childTnLst>
                                    <p:set>
                                      <p:cBhvr>
                                        <p:cTn id="210" dur="1" fill="hold">
                                          <p:stCondLst>
                                            <p:cond delay="0"/>
                                          </p:stCondLst>
                                        </p:cTn>
                                        <p:tgtEl>
                                          <p:spTgt spid="7169"/>
                                        </p:tgtEl>
                                        <p:attrNameLst>
                                          <p:attrName>style.visibility</p:attrName>
                                        </p:attrNameLst>
                                      </p:cBhvr>
                                      <p:to>
                                        <p:strVal val="visible"/>
                                      </p:to>
                                    </p:set>
                                    <p:anim calcmode="lin" valueType="num">
                                      <p:cBhvr additive="base">
                                        <p:cTn id="211" dur="500" fill="hold"/>
                                        <p:tgtEl>
                                          <p:spTgt spid="7169"/>
                                        </p:tgtEl>
                                        <p:attrNameLst>
                                          <p:attrName>ppt_x</p:attrName>
                                        </p:attrNameLst>
                                      </p:cBhvr>
                                      <p:tavLst>
                                        <p:tav tm="0">
                                          <p:val>
                                            <p:strVal val="#ppt_x"/>
                                          </p:val>
                                        </p:tav>
                                        <p:tav tm="100000">
                                          <p:val>
                                            <p:strVal val="#ppt_x"/>
                                          </p:val>
                                        </p:tav>
                                      </p:tavLst>
                                    </p:anim>
                                    <p:anim calcmode="lin" valueType="num">
                                      <p:cBhvr additive="base">
                                        <p:cTn id="212" dur="500" fill="hold"/>
                                        <p:tgtEl>
                                          <p:spTgt spid="7169"/>
                                        </p:tgtEl>
                                        <p:attrNameLst>
                                          <p:attrName>ppt_y</p:attrName>
                                        </p:attrNameLst>
                                      </p:cBhvr>
                                      <p:tavLst>
                                        <p:tav tm="0">
                                          <p:val>
                                            <p:strVal val="1+#ppt_h/2"/>
                                          </p:val>
                                        </p:tav>
                                        <p:tav tm="100000">
                                          <p:val>
                                            <p:strVal val="#ppt_y"/>
                                          </p:val>
                                        </p:tav>
                                      </p:tavLst>
                                    </p:anim>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xit" presetSubtype="4" fill="hold" grpId="1" nodeType="clickEffect">
                                  <p:stCondLst>
                                    <p:cond delay="0"/>
                                  </p:stCondLst>
                                  <p:childTnLst>
                                    <p:anim calcmode="lin" valueType="num">
                                      <p:cBhvr additive="base">
                                        <p:cTn id="216" dur="500"/>
                                        <p:tgtEl>
                                          <p:spTgt spid="7169"/>
                                        </p:tgtEl>
                                        <p:attrNameLst>
                                          <p:attrName>ppt_x</p:attrName>
                                        </p:attrNameLst>
                                      </p:cBhvr>
                                      <p:tavLst>
                                        <p:tav tm="0">
                                          <p:val>
                                            <p:strVal val="ppt_x"/>
                                          </p:val>
                                        </p:tav>
                                        <p:tav tm="100000">
                                          <p:val>
                                            <p:strVal val="ppt_x"/>
                                          </p:val>
                                        </p:tav>
                                      </p:tavLst>
                                    </p:anim>
                                    <p:anim calcmode="lin" valueType="num">
                                      <p:cBhvr additive="base">
                                        <p:cTn id="217" dur="500"/>
                                        <p:tgtEl>
                                          <p:spTgt spid="7169"/>
                                        </p:tgtEl>
                                        <p:attrNameLst>
                                          <p:attrName>ppt_y</p:attrName>
                                        </p:attrNameLst>
                                      </p:cBhvr>
                                      <p:tavLst>
                                        <p:tav tm="0">
                                          <p:val>
                                            <p:strVal val="ppt_y"/>
                                          </p:val>
                                        </p:tav>
                                        <p:tav tm="100000">
                                          <p:val>
                                            <p:strVal val="1+ppt_h/2"/>
                                          </p:val>
                                        </p:tav>
                                      </p:tavLst>
                                    </p:anim>
                                    <p:set>
                                      <p:cBhvr>
                                        <p:cTn id="218" dur="1" fill="hold">
                                          <p:stCondLst>
                                            <p:cond delay="499"/>
                                          </p:stCondLst>
                                        </p:cTn>
                                        <p:tgtEl>
                                          <p:spTgt spid="7169"/>
                                        </p:tgtEl>
                                        <p:attrNameLst>
                                          <p:attrName>style.visibility</p:attrName>
                                        </p:attrNameLst>
                                      </p:cBhvr>
                                      <p:to>
                                        <p:strVal val="hidden"/>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2" presetClass="entr" presetSubtype="4" fill="hold" grpId="0" nodeType="clickEffect">
                                  <p:stCondLst>
                                    <p:cond delay="0"/>
                                  </p:stCondLst>
                                  <p:childTnLst>
                                    <p:set>
                                      <p:cBhvr>
                                        <p:cTn id="222" dur="1" fill="hold">
                                          <p:stCondLst>
                                            <p:cond delay="0"/>
                                          </p:stCondLst>
                                        </p:cTn>
                                        <p:tgtEl>
                                          <p:spTgt spid="45"/>
                                        </p:tgtEl>
                                        <p:attrNameLst>
                                          <p:attrName>style.visibility</p:attrName>
                                        </p:attrNameLst>
                                      </p:cBhvr>
                                      <p:to>
                                        <p:strVal val="visible"/>
                                      </p:to>
                                    </p:set>
                                    <p:anim calcmode="lin" valueType="num">
                                      <p:cBhvr additive="base">
                                        <p:cTn id="223" dur="500" fill="hold"/>
                                        <p:tgtEl>
                                          <p:spTgt spid="45"/>
                                        </p:tgtEl>
                                        <p:attrNameLst>
                                          <p:attrName>ppt_x</p:attrName>
                                        </p:attrNameLst>
                                      </p:cBhvr>
                                      <p:tavLst>
                                        <p:tav tm="0">
                                          <p:val>
                                            <p:strVal val="#ppt_x"/>
                                          </p:val>
                                        </p:tav>
                                        <p:tav tm="100000">
                                          <p:val>
                                            <p:strVal val="#ppt_x"/>
                                          </p:val>
                                        </p:tav>
                                      </p:tavLst>
                                    </p:anim>
                                    <p:anim calcmode="lin" valueType="num">
                                      <p:cBhvr additive="base">
                                        <p:cTn id="22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46"/>
                                        </p:tgtEl>
                                        <p:attrNameLst>
                                          <p:attrName>style.visibility</p:attrName>
                                        </p:attrNameLst>
                                      </p:cBhvr>
                                      <p:to>
                                        <p:strVal val="visible"/>
                                      </p:to>
                                    </p:set>
                                    <p:anim calcmode="lin" valueType="num">
                                      <p:cBhvr additive="base">
                                        <p:cTn id="229" dur="500" fill="hold"/>
                                        <p:tgtEl>
                                          <p:spTgt spid="46"/>
                                        </p:tgtEl>
                                        <p:attrNameLst>
                                          <p:attrName>ppt_x</p:attrName>
                                        </p:attrNameLst>
                                      </p:cBhvr>
                                      <p:tavLst>
                                        <p:tav tm="0">
                                          <p:val>
                                            <p:strVal val="#ppt_x"/>
                                          </p:val>
                                        </p:tav>
                                        <p:tav tm="100000">
                                          <p:val>
                                            <p:strVal val="#ppt_x"/>
                                          </p:val>
                                        </p:tav>
                                      </p:tavLst>
                                    </p:anim>
                                    <p:anim calcmode="lin" valueType="num">
                                      <p:cBhvr additive="base">
                                        <p:cTn id="2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7171"/>
                                        </p:tgtEl>
                                        <p:attrNameLst>
                                          <p:attrName>style.visibility</p:attrName>
                                        </p:attrNameLst>
                                      </p:cBhvr>
                                      <p:to>
                                        <p:strVal val="visible"/>
                                      </p:to>
                                    </p:set>
                                    <p:anim calcmode="lin" valueType="num">
                                      <p:cBhvr additive="base">
                                        <p:cTn id="235" dur="500" fill="hold"/>
                                        <p:tgtEl>
                                          <p:spTgt spid="7171"/>
                                        </p:tgtEl>
                                        <p:attrNameLst>
                                          <p:attrName>ppt_x</p:attrName>
                                        </p:attrNameLst>
                                      </p:cBhvr>
                                      <p:tavLst>
                                        <p:tav tm="0">
                                          <p:val>
                                            <p:strVal val="#ppt_x"/>
                                          </p:val>
                                        </p:tav>
                                        <p:tav tm="100000">
                                          <p:val>
                                            <p:strVal val="#ppt_x"/>
                                          </p:val>
                                        </p:tav>
                                      </p:tavLst>
                                    </p:anim>
                                    <p:anim calcmode="lin" valueType="num">
                                      <p:cBhvr additive="base">
                                        <p:cTn id="236"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37" fill="hold" nodeType="clickPar">
                      <p:stCondLst>
                        <p:cond delay="indefinite"/>
                      </p:stCondLst>
                      <p:childTnLst>
                        <p:par>
                          <p:cTn id="238" fill="hold" nodeType="withGroup">
                            <p:stCondLst>
                              <p:cond delay="0"/>
                            </p:stCondLst>
                            <p:childTnLst>
                              <p:par>
                                <p:cTn id="239" presetID="2" presetClass="exit" presetSubtype="4" fill="hold" grpId="1" nodeType="clickEffect">
                                  <p:stCondLst>
                                    <p:cond delay="0"/>
                                  </p:stCondLst>
                                  <p:childTnLst>
                                    <p:anim calcmode="lin" valueType="num">
                                      <p:cBhvr additive="base">
                                        <p:cTn id="240" dur="500"/>
                                        <p:tgtEl>
                                          <p:spTgt spid="7171"/>
                                        </p:tgtEl>
                                        <p:attrNameLst>
                                          <p:attrName>ppt_x</p:attrName>
                                        </p:attrNameLst>
                                      </p:cBhvr>
                                      <p:tavLst>
                                        <p:tav tm="0">
                                          <p:val>
                                            <p:strVal val="ppt_x"/>
                                          </p:val>
                                        </p:tav>
                                        <p:tav tm="100000">
                                          <p:val>
                                            <p:strVal val="ppt_x"/>
                                          </p:val>
                                        </p:tav>
                                      </p:tavLst>
                                    </p:anim>
                                    <p:anim calcmode="lin" valueType="num">
                                      <p:cBhvr additive="base">
                                        <p:cTn id="241" dur="500"/>
                                        <p:tgtEl>
                                          <p:spTgt spid="7171"/>
                                        </p:tgtEl>
                                        <p:attrNameLst>
                                          <p:attrName>ppt_y</p:attrName>
                                        </p:attrNameLst>
                                      </p:cBhvr>
                                      <p:tavLst>
                                        <p:tav tm="0">
                                          <p:val>
                                            <p:strVal val="ppt_y"/>
                                          </p:val>
                                        </p:tav>
                                        <p:tav tm="100000">
                                          <p:val>
                                            <p:strVal val="1+ppt_h/2"/>
                                          </p:val>
                                        </p:tav>
                                      </p:tavLst>
                                    </p:anim>
                                    <p:set>
                                      <p:cBhvr>
                                        <p:cTn id="242" dur="1" fill="hold">
                                          <p:stCondLst>
                                            <p:cond delay="499"/>
                                          </p:stCondLst>
                                        </p:cTn>
                                        <p:tgtEl>
                                          <p:spTgt spid="7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2" grpId="1"/>
      <p:bldP spid="20" grpId="0" animBg="1"/>
      <p:bldP spid="21" grpId="0" animBg="1"/>
      <p:bldP spid="22" grpId="0" animBg="1"/>
      <p:bldP spid="25" grpId="0" animBg="1"/>
      <p:bldP spid="26" grpId="0" animBg="1"/>
      <p:bldP spid="19" grpId="0"/>
      <p:bldP spid="19" grpId="1"/>
      <p:bldP spid="28" grpId="0" animBg="1"/>
      <p:bldP spid="23" grpId="0"/>
      <p:bldP spid="23" grpId="1"/>
      <p:bldP spid="30" grpId="0" animBg="1"/>
      <p:bldP spid="31" grpId="0" animBg="1"/>
      <p:bldP spid="32" grpId="0" animBg="1"/>
      <p:bldP spid="33" grpId="0" animBg="1"/>
      <p:bldP spid="27" grpId="0"/>
      <p:bldP spid="27" grpId="1"/>
      <p:bldP spid="35" grpId="0" animBg="1"/>
      <p:bldP spid="36" grpId="0" animBg="1"/>
      <p:bldP spid="29" grpId="0"/>
      <p:bldP spid="29" grpId="1"/>
      <p:bldP spid="38" grpId="0" animBg="1"/>
      <p:bldP spid="39" grpId="0" animBg="1"/>
      <p:bldP spid="40" grpId="0" animBg="1"/>
      <p:bldP spid="7168" grpId="0"/>
      <p:bldP spid="7168" grpId="1"/>
      <p:bldP spid="43" grpId="0" animBg="1"/>
      <p:bldP spid="44" grpId="0" animBg="1"/>
      <p:bldP spid="45" grpId="0" animBg="1"/>
      <p:bldP spid="46" grpId="0" animBg="1"/>
      <p:bldP spid="7169" grpId="0"/>
      <p:bldP spid="7169" grpId="1"/>
      <p:bldP spid="7171" grpId="0"/>
      <p:bldP spid="7171" grpId="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D65854C-7942-465E-99BC-28D7554E7A62}"/>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42339" name="Slide Number Placeholder 5">
            <a:extLst>
              <a:ext uri="{FF2B5EF4-FFF2-40B4-BE49-F238E27FC236}">
                <a16:creationId xmlns:a16="http://schemas.microsoft.com/office/drawing/2014/main" xmlns="" id="{61589531-066D-46A3-8115-0109FC0186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5941AB2-D587-4E00-9317-0A48672D3D33}"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681868E-E1DA-4F63-BE2A-195ABE413DD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83D271D-CD8D-4EAA-B016-9D120FAF0921}"/>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E52E6317-42D3-4C17-9CEE-81222F588D3E}"/>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EFDE6E4-5015-4400-834A-4AAF05432177}"/>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BAECD4F-D5ED-4C65-99C2-58D7959200B7}"/>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Rebooting and Shutting Down</a:t>
            </a:r>
            <a:endParaRPr lang="en-US" sz="16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9A17C36-5AE3-4FA9-A991-367A16653CD4}"/>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44387" name="Slide Number Placeholder 5">
            <a:extLst>
              <a:ext uri="{FF2B5EF4-FFF2-40B4-BE49-F238E27FC236}">
                <a16:creationId xmlns:a16="http://schemas.microsoft.com/office/drawing/2014/main" xmlns="" id="{60F5F374-10CF-4690-A206-13A473F428D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DAA835A-7249-4424-89EA-1D576422212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8C8AD527-F0FA-4C75-BC8D-361696C87A5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01CEE47-9C9A-4FAA-9C14-543F404D3836}"/>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FBDD5FEC-6B7B-49F3-A9EB-762DCAF6B5F0}"/>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DBC3C894-59DF-4720-9AE2-031016A72B37}"/>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9F2AFF4-B894-4445-B344-248ABC2A7357}"/>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Selecting a </a:t>
            </a:r>
            <a:r>
              <a:rPr lang="en-US" sz="1600" b="1" dirty="0" err="1">
                <a:solidFill>
                  <a:schemeClr val="tx1"/>
                </a:solidFill>
                <a:latin typeface="Segoe UI" panose="020B0502040204020203" pitchFamily="34" charset="0"/>
                <a:cs typeface="Segoe UI" panose="020B0502040204020203" pitchFamily="34" charset="0"/>
              </a:rPr>
              <a:t>Systemd</a:t>
            </a:r>
            <a:r>
              <a:rPr lang="en-US" sz="1600" b="1" dirty="0">
                <a:solidFill>
                  <a:schemeClr val="tx1"/>
                </a:solidFill>
                <a:latin typeface="Segoe UI" panose="020B0502040204020203" pitchFamily="34" charset="0"/>
                <a:cs typeface="Segoe UI" panose="020B0502040204020203" pitchFamily="34" charset="0"/>
              </a:rPr>
              <a:t> Target</a:t>
            </a:r>
            <a:endParaRPr lang="en-US" sz="16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7C141892-EDBA-41B2-B981-86DA589BD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275" y="2217738"/>
            <a:ext cx="73152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75A3688-57D7-4486-B417-8034238DF55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46435" name="Slide Number Placeholder 5">
            <a:extLst>
              <a:ext uri="{FF2B5EF4-FFF2-40B4-BE49-F238E27FC236}">
                <a16:creationId xmlns:a16="http://schemas.microsoft.com/office/drawing/2014/main" xmlns="" id="{E57C9A00-8D1C-448D-9303-ECFE59BEB20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DF78F40-A356-4AA1-A991-FC3CD0C7784E}"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CFB2F91-F824-4EF8-A76A-D4AF7FB526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6922549-0BAE-428E-AA22-78BB726AF6A8}"/>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F398D02-3977-474F-A660-0BE4CE95B57E}"/>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4374141-4F83-4CB1-8E50-B225C264A72F}"/>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1AFF23C-BD92-47F6-8E7C-75A3EA1A491B}"/>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Exercise </a:t>
            </a: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600" dirty="0">
                <a:solidFill>
                  <a:schemeClr val="tx1"/>
                </a:solidFill>
                <a:latin typeface="Segoe UI" panose="020B0502040204020203" pitchFamily="34" charset="0"/>
                <a:cs typeface="Segoe UI" panose="020B0502040204020203" pitchFamily="34" charset="0"/>
              </a:rPr>
              <a:t>Determine the default target and change the target into running system.</a:t>
            </a:r>
          </a:p>
          <a:p>
            <a:pPr eaLnBrk="1" fontAlgn="auto" hangingPunct="1">
              <a:spcAft>
                <a:spcPts val="0"/>
              </a:spcAft>
              <a:buFont typeface="Wingdings" panose="05000000000000000000" pitchFamily="2" charset="2"/>
              <a:buChar char="§"/>
              <a:defRPr/>
            </a:pPr>
            <a:endParaRPr lang="en-US" sz="16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600" dirty="0">
                <a:solidFill>
                  <a:schemeClr val="tx1"/>
                </a:solidFill>
                <a:latin typeface="Segoe UI" panose="020B0502040204020203" pitchFamily="34" charset="0"/>
                <a:cs typeface="Segoe UI" panose="020B0502040204020203" pitchFamily="34" charset="0"/>
              </a:rPr>
              <a:t>Selecting a rescue target at boot time.</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8225CCD8-78A7-4E36-A53B-B5C31AEE994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48483" name="Slide Number Placeholder 5">
            <a:extLst>
              <a:ext uri="{FF2B5EF4-FFF2-40B4-BE49-F238E27FC236}">
                <a16:creationId xmlns:a16="http://schemas.microsoft.com/office/drawing/2014/main" xmlns="" id="{9FBC7676-DC1F-41A7-B090-C73939833E7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3A593BD-1B38-4909-8EA7-88E0F1088DA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229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3F2A0C47-7C3E-4E8C-BC24-6F137FD968D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8A616C9-869B-41FE-B7BB-CE6E47D256FF}"/>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855E7A49-126B-4E55-A678-C0430B128AA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719228B8-154D-4725-86CB-3BACD7E31173}"/>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63EEC90-2376-4537-8E51-6FB6C9412D32}"/>
              </a:ext>
            </a:extLst>
          </p:cNvPr>
          <p:cNvSpPr>
            <a:spLocks noGrp="1"/>
          </p:cNvSpPr>
          <p:nvPr>
            <p:ph idx="1"/>
          </p:nvPr>
        </p:nvSpPr>
        <p:spPr>
          <a:xfrm>
            <a:off x="1066800" y="1628775"/>
            <a:ext cx="7550150" cy="26955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sz="1600" b="1" dirty="0">
                <a:solidFill>
                  <a:schemeClr val="tx1"/>
                </a:solidFill>
                <a:latin typeface="Segoe UI" panose="020B0502040204020203" pitchFamily="34" charset="0"/>
                <a:cs typeface="Segoe UI" panose="020B0502040204020203" pitchFamily="34" charset="0"/>
              </a:rPr>
              <a:t>Resetting the Root Password </a:t>
            </a: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Create and run a container in background and also run it in interactive with pseudo terminal.</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5326456"/>
      </p:ext>
    </p:extLst>
  </p:cSld>
  <p:clrMapOvr>
    <a:masterClrMapping/>
  </p:clrMapOvr>
  <p:transition spd="slow">
    <p:split orient="vert"/>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5344337-1292-4596-B380-F94F256A833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50531" name="Slide Number Placeholder 5">
            <a:extLst>
              <a:ext uri="{FF2B5EF4-FFF2-40B4-BE49-F238E27FC236}">
                <a16:creationId xmlns:a16="http://schemas.microsoft.com/office/drawing/2014/main" xmlns="" id="{B671F8BD-E65A-4B8D-9504-426CF23F4D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020704F-174B-4BDE-9F09-FBB6DE46863D}"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B28C8A7-4E02-43B1-ABA1-99D0D354EF3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021CE79-5ECD-461B-9E35-2C700B06C1F3}"/>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DA04A3E3-BBA5-4C49-943E-66DA5B5A6C4D}"/>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2355ABF-1C67-48A5-B2A0-63EC9ACFE850}"/>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C56F0BB0-B578-4BA1-92C9-71625619AD89}"/>
              </a:ext>
            </a:extLst>
          </p:cNvPr>
          <p:cNvSpPr>
            <a:spLocks noGrp="1"/>
          </p:cNvSpPr>
          <p:nvPr>
            <p:ph idx="1"/>
          </p:nvPr>
        </p:nvSpPr>
        <p:spPr>
          <a:xfrm>
            <a:off x="1066800" y="1628775"/>
            <a:ext cx="7550150" cy="2886075"/>
          </a:xfrm>
          <a:effectLst>
            <a:outerShdw blurRad="76200" dir="13500000" sy="23000" kx="1200000" algn="b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Repairing </a:t>
            </a:r>
            <a:r>
              <a:rPr lang="en-US" altLang="en-US" sz="1600" b="1" dirty="0" err="1"/>
              <a:t>Systemd</a:t>
            </a:r>
            <a:r>
              <a:rPr lang="en-US" altLang="en-US" sz="1600" b="1" dirty="0"/>
              <a:t> Boot Issues</a:t>
            </a: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To troubleshoot service startup issues at boot time, Red Hat Enterprise Linux 8 makes the following tools available.</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Boot the RHEL 8 into Rescue mode</a:t>
            </a: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Boot the RHEL 8 into Emergency mode</a:t>
            </a: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Enabling the Early Debug Shell</a:t>
            </a: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1000"/>
                                        <p:tgtEl>
                                          <p:spTgt spid="4">
                                            <p:txEl>
                                              <p:pRg st="4" end="4"/>
                                            </p:txEl>
                                          </p:spTgt>
                                        </p:tgtEl>
                                      </p:cBhvr>
                                    </p:animEffect>
                                    <p:anim calcmode="lin" valueType="num">
                                      <p:cBhvr>
                                        <p:cTn id="2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1000"/>
                                        <p:tgtEl>
                                          <p:spTgt spid="4">
                                            <p:txEl>
                                              <p:pRg st="5" end="5"/>
                                            </p:txEl>
                                          </p:spTgt>
                                        </p:tgtEl>
                                      </p:cBhvr>
                                    </p:animEffect>
                                    <p:anim calcmode="lin" valueType="num">
                                      <p:cBhvr>
                                        <p:cTn id="2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1000"/>
                                        <p:tgtEl>
                                          <p:spTgt spid="4">
                                            <p:txEl>
                                              <p:pRg st="6" end="6"/>
                                            </p:txEl>
                                          </p:spTgt>
                                        </p:tgtEl>
                                      </p:cBhvr>
                                    </p:animEffect>
                                    <p:anim calcmode="lin" valueType="num">
                                      <p:cBhvr>
                                        <p:cTn id="3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05B849A-88E1-4024-B82A-9BC91E3F495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52579" name="Slide Number Placeholder 5">
            <a:extLst>
              <a:ext uri="{FF2B5EF4-FFF2-40B4-BE49-F238E27FC236}">
                <a16:creationId xmlns:a16="http://schemas.microsoft.com/office/drawing/2014/main" xmlns="" id="{B525E51C-1614-404D-B511-30013205E3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EE14DC6-6F9D-4419-9C5F-4C3419D6A66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ED6AF34-60F0-490C-9187-9685CC97AAE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C4AA596-26E0-46BE-BAB2-44FB0198FF1A}"/>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5E9E975C-7513-4896-8A45-2E0BE9DFC70A}"/>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F58F5CB-3016-471A-8D86-B4B6A91736D9}"/>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522659EE-5317-4B90-BE15-5DCB639A844A}"/>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Booting RHEL 8 into Rescue Mode</a:t>
            </a: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Rescue mode is equivalent to single user mode and requires the root password.</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Rescue mode allows you to repair your system in situations when it is unable to complete a regular booting process. </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Rescue mode will try to mount all local file systems and start some important system services, but it does not activate network interfaces neither allow multiple users to be logged in.</a:t>
            </a: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1000"/>
                                        <p:tgtEl>
                                          <p:spTgt spid="4">
                                            <p:txEl>
                                              <p:pRg st="4" end="4"/>
                                            </p:txEl>
                                          </p:spTgt>
                                        </p:tgtEl>
                                      </p:cBhvr>
                                    </p:animEffect>
                                    <p:anim calcmode="lin" valueType="num">
                                      <p:cBhvr>
                                        <p:cTn id="1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1000"/>
                                        <p:tgtEl>
                                          <p:spTgt spid="4">
                                            <p:txEl>
                                              <p:pRg st="6" end="6"/>
                                            </p:txEl>
                                          </p:spTgt>
                                        </p:tgtEl>
                                      </p:cBhvr>
                                    </p:animEffect>
                                    <p:anim calcmode="lin" valueType="num">
                                      <p:cBhvr>
                                        <p:cTn id="2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3C772489-B465-42E2-9FCB-108554FF77E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54627" name="Slide Number Placeholder 5">
            <a:extLst>
              <a:ext uri="{FF2B5EF4-FFF2-40B4-BE49-F238E27FC236}">
                <a16:creationId xmlns:a16="http://schemas.microsoft.com/office/drawing/2014/main" xmlns="" id="{A35EBCF9-DFAB-4CD9-BC4B-24845571DD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0FB8794-A533-43E9-BF8F-DACECA2F0BD0}"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85A27E-92ED-443F-BA32-E4B59E9958A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BF3F8175-1F5F-489A-8529-C439A8DF8831}"/>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7F6E4A1-DD8E-4D02-9540-81A0309B769E}"/>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B56D722-3ED7-485A-83DF-245DFDFD2482}"/>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1D9FBC87-5DC6-4B32-BE54-20A2EF6221CA}"/>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Booting RHEL 8 into Rescue Mode</a:t>
            </a:r>
          </a:p>
          <a:p>
            <a:pPr eaLnBrk="1" fontAlgn="auto" hangingPunct="1">
              <a:spcAft>
                <a:spcPts val="0"/>
              </a:spcAft>
              <a:buFont typeface="Wingdings" panose="05000000000000000000" pitchFamily="2" charset="2"/>
              <a:buChar char="§"/>
              <a:defRPr/>
            </a:pPr>
            <a:r>
              <a:rPr lang="en-US" altLang="en-US" sz="1400" dirty="0"/>
              <a:t>There are 2 ways to get into rescue mode :</a:t>
            </a:r>
          </a:p>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Ø"/>
              <a:defRPr/>
            </a:pPr>
            <a:r>
              <a:rPr lang="en-US" altLang="en-US" sz="1200" b="1" dirty="0"/>
              <a:t>Method 1</a:t>
            </a:r>
            <a:r>
              <a:rPr lang="en-US" altLang="en-US" sz="1200" dirty="0"/>
              <a:t/>
            </a:r>
            <a:br>
              <a:rPr lang="en-US" altLang="en-US" sz="1200" dirty="0"/>
            </a:br>
            <a:r>
              <a:rPr lang="en-US" altLang="en-US" sz="1200" dirty="0"/>
              <a:t>There is a GRUB2 menu option when you boot up the system which can be selected to directly boot into rescue mode.</a:t>
            </a:r>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058E602B-322B-477B-8537-CACB6DB15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788" y="3486150"/>
            <a:ext cx="6905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 calcmode="lin" valueType="num">
                                      <p:cBhvr additive="base">
                                        <p:cTn id="1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8CEED46-6384-4F31-828D-5F1C8039B05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56675" name="Slide Number Placeholder 5">
            <a:extLst>
              <a:ext uri="{FF2B5EF4-FFF2-40B4-BE49-F238E27FC236}">
                <a16:creationId xmlns:a16="http://schemas.microsoft.com/office/drawing/2014/main" xmlns="" id="{ADBEEEAC-4DAA-4013-82B8-13BF6311785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A86E52B0-5D0D-442A-9831-D0566920980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A4B5125-9C3B-4254-A87B-7CB93021EB8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342B4878-9AC5-4335-A6AC-35F104892801}"/>
              </a:ext>
            </a:extLst>
          </p:cNvPr>
          <p:cNvPicPr>
            <a:picLocks noChangeAspect="1"/>
          </p:cNvPicPr>
          <p:nvPr/>
        </p:nvPicPr>
        <p:blipFill>
          <a:blip r:embed="rId3"/>
          <a:stretch>
            <a:fillRect/>
          </a:stretch>
        </p:blipFill>
        <p:spPr>
          <a:xfrm>
            <a:off x="526257" y="4461899"/>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79A1878F-609C-4569-8D48-F0F3043E1C65}"/>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2AB215C-329C-49F7-AE76-FF53D6FDB3EA}"/>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FAC8D70-ADAA-4785-AF26-A4F9C8A6EC4E}"/>
              </a:ext>
            </a:extLst>
          </p:cNvPr>
          <p:cNvSpPr>
            <a:spLocks noGrp="1"/>
          </p:cNvSpPr>
          <p:nvPr>
            <p:ph idx="1"/>
          </p:nvPr>
        </p:nvSpPr>
        <p:spPr>
          <a:xfrm>
            <a:off x="1066800" y="1628775"/>
            <a:ext cx="7550150" cy="3097213"/>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Booting RHEL 8 into Rescue Mode</a:t>
            </a:r>
          </a:p>
          <a:p>
            <a:pPr eaLnBrk="1" fontAlgn="auto" hangingPunct="1">
              <a:spcAft>
                <a:spcPts val="0"/>
              </a:spcAft>
              <a:buFont typeface="Wingdings" panose="05000000000000000000" pitchFamily="2" charset="2"/>
              <a:buChar char="Ø"/>
              <a:defRPr/>
            </a:pPr>
            <a:r>
              <a:rPr lang="en-US" altLang="en-US" sz="1200" b="1" dirty="0"/>
              <a:t>Method 2</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During bootup, when the GRUB2 menu shows up, press the e key for edit.</a:t>
            </a:r>
          </a:p>
          <a:p>
            <a:pPr eaLnBrk="1" fontAlgn="auto" hangingPunct="1">
              <a:spcAft>
                <a:spcPts val="0"/>
              </a:spcAft>
              <a:buFont typeface="Wingdings" panose="05000000000000000000" pitchFamily="2" charset="2"/>
              <a:buChar char="§"/>
              <a:defRPr/>
            </a:pPr>
            <a:r>
              <a:rPr lang="en-US" altLang="en-US" sz="1200" dirty="0"/>
              <a:t>Add the following parameter at the end of the </a:t>
            </a:r>
            <a:r>
              <a:rPr lang="en-US" altLang="en-US" sz="1200" dirty="0" err="1"/>
              <a:t>linux</a:t>
            </a:r>
            <a:r>
              <a:rPr lang="en-US" altLang="en-US" sz="1200" dirty="0"/>
              <a:t> line: </a:t>
            </a:r>
            <a:r>
              <a:rPr lang="en-US" altLang="en-US" sz="1200" dirty="0" err="1"/>
              <a:t>systemd.unit</a:t>
            </a:r>
            <a:r>
              <a:rPr lang="en-US" altLang="en-US" sz="1200" dirty="0"/>
              <a:t>=</a:t>
            </a:r>
            <a:r>
              <a:rPr lang="en-US" altLang="en-US" sz="1200" dirty="0" err="1"/>
              <a:t>rescue.target</a:t>
            </a:r>
            <a:endParaRPr lang="en-US" altLang="en-US" sz="1200" dirty="0"/>
          </a:p>
          <a:p>
            <a:pPr marL="0" indent="0" eaLnBrk="1" fontAlgn="auto" hangingPunct="1">
              <a:spcAft>
                <a:spcPts val="0"/>
              </a:spcAft>
              <a:buFont typeface="Arial" panose="020B0604020202020204" pitchFamily="34" charset="0"/>
              <a:buNone/>
              <a:defRPr/>
            </a:pPr>
            <a:r>
              <a:rPr lang="en-US" altLang="en-US" sz="1200" dirty="0"/>
              <a:t>    Press </a:t>
            </a:r>
            <a:r>
              <a:rPr lang="en-US" altLang="en-US" sz="1200" dirty="0" err="1"/>
              <a:t>Ctrl+a</a:t>
            </a:r>
            <a:r>
              <a:rPr lang="en-US" altLang="en-US" sz="1200" dirty="0"/>
              <a:t> (or Home) and </a:t>
            </a:r>
            <a:r>
              <a:rPr lang="en-US" altLang="en-US" sz="1200" dirty="0" err="1"/>
              <a:t>Ctrl+e</a:t>
            </a:r>
            <a:r>
              <a:rPr lang="en-US" altLang="en-US" sz="1200" dirty="0"/>
              <a:t> (or End) to jump to the start and end of the line.</a:t>
            </a:r>
          </a:p>
          <a:p>
            <a:pPr marL="0" indent="0" eaLnBrk="1" fontAlgn="auto" hangingPunct="1">
              <a:spcAft>
                <a:spcPts val="0"/>
              </a:spcAft>
              <a:buFont typeface="Arial" panose="020B0604020202020204" pitchFamily="34" charset="0"/>
              <a:buNone/>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Press </a:t>
            </a:r>
            <a:r>
              <a:rPr lang="en-US" altLang="en-US" sz="1200" dirty="0" err="1"/>
              <a:t>Ctrl+x</a:t>
            </a:r>
            <a:r>
              <a:rPr lang="en-US" altLang="en-US" sz="1200" dirty="0"/>
              <a:t> to boot the system with the parameter.</a:t>
            </a:r>
          </a:p>
          <a:p>
            <a:pPr marL="0" indent="0" eaLnBrk="1" fontAlgn="auto" hangingPunct="1">
              <a:spcAft>
                <a:spcPts val="0"/>
              </a:spcAft>
              <a:buFont typeface="Arial" panose="020B0604020202020204" pitchFamily="34" charset="0"/>
              <a:buNone/>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
              <a:defRPr/>
            </a:pPr>
            <a:endParaRPr lang="en-US" altLang="en-US" sz="1200" dirty="0"/>
          </a:p>
          <a:p>
            <a:pPr marL="0" indent="0" eaLnBrk="1" fontAlgn="auto" hangingPunct="1">
              <a:spcAft>
                <a:spcPts val="0"/>
              </a:spcAft>
              <a:buFont typeface="Arial" panose="020B0604020202020204" pitchFamily="34" charset="0"/>
              <a:buNone/>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xmlns="" id="{4903F63F-8F2D-4868-A288-E98785456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3567113"/>
            <a:ext cx="7029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rrow: Left 11">
            <a:extLst>
              <a:ext uri="{FF2B5EF4-FFF2-40B4-BE49-F238E27FC236}">
                <a16:creationId xmlns:a16="http://schemas.microsoft.com/office/drawing/2014/main" xmlns="" id="{AC737FA7-317C-4255-9A80-0D274F6BC93B}"/>
              </a:ext>
            </a:extLst>
          </p:cNvPr>
          <p:cNvSpPr/>
          <p:nvPr/>
        </p:nvSpPr>
        <p:spPr>
          <a:xfrm>
            <a:off x="6705600" y="3846513"/>
            <a:ext cx="533400" cy="17780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IN"/>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7" presetClass="emph" presetSubtype="0" fill="remove" grpId="1" nodeType="clickEffect">
                                  <p:stCondLst>
                                    <p:cond delay="0"/>
                                  </p:stCondLst>
                                  <p:childTnLst>
                                    <p:animClr clrSpc="rgb" dir="cw">
                                      <p:cBhvr override="childStyle">
                                        <p:cTn id="36" dur="1000" autoRev="1" fill="remove"/>
                                        <p:tgtEl>
                                          <p:spTgt spid="12"/>
                                        </p:tgtEl>
                                        <p:attrNameLst>
                                          <p:attrName>style.color</p:attrName>
                                        </p:attrNameLst>
                                      </p:cBhvr>
                                      <p:to>
                                        <a:schemeClr val="bg1"/>
                                      </p:to>
                                    </p:animClr>
                                    <p:animClr clrSpc="rgb" dir="cw">
                                      <p:cBhvr>
                                        <p:cTn id="37" dur="1000" autoRev="1" fill="remove"/>
                                        <p:tgtEl>
                                          <p:spTgt spid="12"/>
                                        </p:tgtEl>
                                        <p:attrNameLst>
                                          <p:attrName>fillcolor</p:attrName>
                                        </p:attrNameLst>
                                      </p:cBhvr>
                                      <p:to>
                                        <a:schemeClr val="bg1"/>
                                      </p:to>
                                    </p:animClr>
                                    <p:set>
                                      <p:cBhvr>
                                        <p:cTn id="38" dur="1000" autoRev="1" fill="remove"/>
                                        <p:tgtEl>
                                          <p:spTgt spid="12"/>
                                        </p:tgtEl>
                                        <p:attrNameLst>
                                          <p:attrName>fill.type</p:attrName>
                                        </p:attrNameLst>
                                      </p:cBhvr>
                                      <p:to>
                                        <p:strVal val="solid"/>
                                      </p:to>
                                    </p:set>
                                    <p:set>
                                      <p:cBhvr>
                                        <p:cTn id="39" dur="1000" autoRev="1" fill="remove"/>
                                        <p:tgtEl>
                                          <p:spTgt spid="12"/>
                                        </p:tgtEl>
                                        <p:attrNameLst>
                                          <p:attrName>fill.on</p:attrName>
                                        </p:attrNameLst>
                                      </p:cBhvr>
                                      <p:to>
                                        <p:strVal val="tru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2" presetClass="emph" presetSubtype="0" fill="hold" grpId="2" nodeType="clickEffect">
                                  <p:stCondLst>
                                    <p:cond delay="0"/>
                                  </p:stCondLst>
                                  <p:childTnLst>
                                    <p:animRot by="120000">
                                      <p:cBhvr>
                                        <p:cTn id="43" dur="100" fill="hold">
                                          <p:stCondLst>
                                            <p:cond delay="0"/>
                                          </p:stCondLst>
                                        </p:cTn>
                                        <p:tgtEl>
                                          <p:spTgt spid="12"/>
                                        </p:tgtEl>
                                        <p:attrNameLst>
                                          <p:attrName>r</p:attrName>
                                        </p:attrNameLst>
                                      </p:cBhvr>
                                    </p:animRot>
                                    <p:animRot by="-240000">
                                      <p:cBhvr>
                                        <p:cTn id="44" dur="200" fill="hold">
                                          <p:stCondLst>
                                            <p:cond delay="200"/>
                                          </p:stCondLst>
                                        </p:cTn>
                                        <p:tgtEl>
                                          <p:spTgt spid="12"/>
                                        </p:tgtEl>
                                        <p:attrNameLst>
                                          <p:attrName>r</p:attrName>
                                        </p:attrNameLst>
                                      </p:cBhvr>
                                    </p:animRot>
                                    <p:animRot by="240000">
                                      <p:cBhvr>
                                        <p:cTn id="45" dur="200" fill="hold">
                                          <p:stCondLst>
                                            <p:cond delay="400"/>
                                          </p:stCondLst>
                                        </p:cTn>
                                        <p:tgtEl>
                                          <p:spTgt spid="12"/>
                                        </p:tgtEl>
                                        <p:attrNameLst>
                                          <p:attrName>r</p:attrName>
                                        </p:attrNameLst>
                                      </p:cBhvr>
                                    </p:animRot>
                                    <p:animRot by="-240000">
                                      <p:cBhvr>
                                        <p:cTn id="46" dur="200" fill="hold">
                                          <p:stCondLst>
                                            <p:cond delay="600"/>
                                          </p:stCondLst>
                                        </p:cTn>
                                        <p:tgtEl>
                                          <p:spTgt spid="12"/>
                                        </p:tgtEl>
                                        <p:attrNameLst>
                                          <p:attrName>r</p:attrName>
                                        </p:attrNameLst>
                                      </p:cBhvr>
                                    </p:animRot>
                                    <p:animRot by="120000">
                                      <p:cBhvr>
                                        <p:cTn id="47" dur="200" fill="hold">
                                          <p:stCondLst>
                                            <p:cond delay="800"/>
                                          </p:stCondLst>
                                        </p:cTn>
                                        <p:tgtEl>
                                          <p:spTgt spid="12"/>
                                        </p:tgtEl>
                                        <p:attrNameLst>
                                          <p:attrName>r</p:attrName>
                                        </p:attrNameLst>
                                      </p:cBhvr>
                                    </p:animRot>
                                  </p:childTnLst>
                                </p:cTn>
                              </p:par>
                            </p:childTnLst>
                          </p:cTn>
                        </p:par>
                      </p:childTnLst>
                    </p:cTn>
                  </p:par>
                  <p:par>
                    <p:cTn id="48" fill="hold" nodeType="clickPar">
                      <p:stCondLst>
                        <p:cond delay="indefinite"/>
                      </p:stCondLst>
                      <p:childTnLst>
                        <p:par>
                          <p:cTn id="49" fill="hold" nodeType="withGroup">
                            <p:stCondLst>
                              <p:cond delay="0"/>
                            </p:stCondLst>
                            <p:childTnLst>
                              <p:par>
                                <p:cTn id="50" presetID="24" presetClass="emph" presetSubtype="0" fill="hold" grpId="3" nodeType="clickEffect">
                                  <p:stCondLst>
                                    <p:cond delay="0"/>
                                  </p:stCondLst>
                                  <p:childTnLst>
                                    <p:animClr clrSpc="hsl" dir="cw">
                                      <p:cBhvr override="childStyle">
                                        <p:cTn id="51" dur="500" fill="hold"/>
                                        <p:tgtEl>
                                          <p:spTgt spid="12"/>
                                        </p:tgtEl>
                                        <p:attrNameLst>
                                          <p:attrName>style.color</p:attrName>
                                        </p:attrNameLst>
                                      </p:cBhvr>
                                      <p:by>
                                        <p:hsl h="0" s="-12549" l="-25098"/>
                                      </p:by>
                                    </p:animClr>
                                    <p:animClr clrSpc="hsl" dir="cw">
                                      <p:cBhvr>
                                        <p:cTn id="52" dur="500" fill="hold"/>
                                        <p:tgtEl>
                                          <p:spTgt spid="12"/>
                                        </p:tgtEl>
                                        <p:attrNameLst>
                                          <p:attrName>fillcolor</p:attrName>
                                        </p:attrNameLst>
                                      </p:cBhvr>
                                      <p:by>
                                        <p:hsl h="0" s="-12549" l="-25098"/>
                                      </p:by>
                                    </p:animClr>
                                    <p:animClr clrSpc="hsl" dir="cw">
                                      <p:cBhvr>
                                        <p:cTn id="53" dur="500" fill="hold"/>
                                        <p:tgtEl>
                                          <p:spTgt spid="12"/>
                                        </p:tgtEl>
                                        <p:attrNameLst>
                                          <p:attrName>stroke.color</p:attrName>
                                        </p:attrNameLst>
                                      </p:cBhvr>
                                      <p:by>
                                        <p:hsl h="0" s="-12549" l="-25098"/>
                                      </p:by>
                                    </p:animClr>
                                    <p:set>
                                      <p:cBhvr>
                                        <p:cTn id="54" dur="500" fill="hold"/>
                                        <p:tgtEl>
                                          <p:spTgt spid="12"/>
                                        </p:tgtEl>
                                        <p:attrNameLst>
                                          <p:attrName>fill.type</p:attrName>
                                        </p:attrNameLst>
                                      </p:cBhvr>
                                      <p:to>
                                        <p:strVal val="solid"/>
                                      </p:to>
                                    </p:set>
                                  </p:childTnLst>
                                </p:cTn>
                              </p:par>
                              <p:par>
                                <p:cTn id="55" presetID="2" presetClass="entr" presetSubtype="4"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15728A2-604F-4198-BC52-1E6FF71BB02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58723" name="Slide Number Placeholder 5">
            <a:extLst>
              <a:ext uri="{FF2B5EF4-FFF2-40B4-BE49-F238E27FC236}">
                <a16:creationId xmlns:a16="http://schemas.microsoft.com/office/drawing/2014/main" xmlns="" id="{23C05CBC-905F-4777-95CD-8DA78CB919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C52DD04-463C-4D42-8F6F-142EBF44DC4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AA05FEE-F065-4189-BF89-C636B9F6D96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4BA8ED18-1986-4001-944C-48C8722F08EE}"/>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789528B-25F4-4FFD-B952-3381E5DBB8B8}"/>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5C4ACFD-6BAF-4B44-A9E2-8FFD95E5303E}"/>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8BBCB45E-6844-4A5F-8BCA-F9205AB6BB48}"/>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Booting RHEL 8 into Emergency Mode</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Emergency mode provides the most minimal environment possible and allows you to repair your system even in situations when the system is unable to enter rescue mode. </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In emergency mode, the system mounts the root file system as read-only, does not attempt to mount any other local file systems, does not activate network interfaces.  and only starts few essential services. </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In Red Hat Enterprise Linux 8, emergency mode requires the root password.</a:t>
            </a:r>
          </a:p>
          <a:p>
            <a:pPr marL="0" indent="0" eaLnBrk="1" fontAlgn="auto" hangingPunct="1">
              <a:spcAft>
                <a:spcPts val="0"/>
              </a:spcAft>
              <a:buFont typeface="Arial" panose="020B0604020202020204" pitchFamily="34" charset="0"/>
              <a:buNone/>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B565AAD-B91B-4DFB-B7B5-D5C75A912F9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60771" name="Slide Number Placeholder 5">
            <a:extLst>
              <a:ext uri="{FF2B5EF4-FFF2-40B4-BE49-F238E27FC236}">
                <a16:creationId xmlns:a16="http://schemas.microsoft.com/office/drawing/2014/main" xmlns="" id="{83A16A23-A18E-453D-8042-17355B43AE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AAAEE49-079B-4B62-91AF-392D9DC13A8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567A6DE1-0213-4CC5-A368-FB8DD63C330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79CE8A8-6CA5-4A34-A3CF-39C4D5C6169D}"/>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151AFF69-0FD7-405C-821C-0F6D82A6FD8D}"/>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DC36705-53E2-4E55-8CDF-BC46D5BC8F23}"/>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09EEFD73-20C5-4EE4-8011-E8E34C6B2FEE}"/>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eaLnBrk="1" fontAlgn="auto" hangingPunct="1">
              <a:spcAft>
                <a:spcPts val="0"/>
              </a:spcAft>
              <a:buFont typeface="Wingdings" panose="05000000000000000000" pitchFamily="2" charset="2"/>
              <a:buChar char="ü"/>
              <a:defRPr/>
            </a:pPr>
            <a:r>
              <a:rPr lang="en-US" altLang="en-US" sz="1600" b="1" dirty="0"/>
              <a:t>Booting RHEL 8 into Emergency Mode</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Ø"/>
              <a:defRPr/>
            </a:pPr>
            <a:r>
              <a:rPr lang="en-US" altLang="en-US" sz="1200" dirty="0"/>
              <a:t>Method to boot into Emergency Mode:</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
              <a:defRPr/>
            </a:pPr>
            <a:r>
              <a:rPr lang="en-US" altLang="en-US" sz="1200" dirty="0"/>
              <a:t>During bootup, when the GRUB2 menu shows up, press the e key for edit.</a:t>
            </a:r>
          </a:p>
          <a:p>
            <a:pPr eaLnBrk="1" fontAlgn="auto" hangingPunct="1">
              <a:spcAft>
                <a:spcPts val="0"/>
              </a:spcAft>
              <a:buFont typeface="Wingdings" panose="05000000000000000000" pitchFamily="2" charset="2"/>
              <a:buChar char="§"/>
              <a:defRPr/>
            </a:pPr>
            <a:r>
              <a:rPr lang="en-US" altLang="en-US" sz="1200" dirty="0"/>
              <a:t>Add the following parameter at the end of the </a:t>
            </a:r>
            <a:r>
              <a:rPr lang="en-US" altLang="en-US" sz="1200" dirty="0" err="1"/>
              <a:t>linux</a:t>
            </a:r>
            <a:r>
              <a:rPr lang="en-US" altLang="en-US" sz="1200" dirty="0"/>
              <a:t> line: </a:t>
            </a:r>
            <a:r>
              <a:rPr lang="en-US" altLang="en-US" sz="1200" dirty="0" err="1"/>
              <a:t>systemd.unit</a:t>
            </a:r>
            <a:r>
              <a:rPr lang="en-US" altLang="en-US" sz="1200" dirty="0"/>
              <a:t>=</a:t>
            </a:r>
            <a:r>
              <a:rPr lang="en-US" altLang="en-US" sz="1200" dirty="0" err="1"/>
              <a:t>emergency.target</a:t>
            </a:r>
            <a:endParaRPr lang="en-US" altLang="en-US" sz="1200" dirty="0"/>
          </a:p>
          <a:p>
            <a:pPr eaLnBrk="1" fontAlgn="auto" hangingPunct="1">
              <a:spcAft>
                <a:spcPts val="0"/>
              </a:spcAft>
              <a:buFont typeface="Wingdings" panose="05000000000000000000" pitchFamily="2" charset="2"/>
              <a:buChar char="§"/>
              <a:defRPr/>
            </a:pPr>
            <a:r>
              <a:rPr lang="en-US" altLang="en-US" sz="1200" dirty="0"/>
              <a:t>Press </a:t>
            </a:r>
            <a:r>
              <a:rPr lang="en-US" altLang="en-US" sz="1200" dirty="0" err="1"/>
              <a:t>Ctrl+a</a:t>
            </a:r>
            <a:r>
              <a:rPr lang="en-US" altLang="en-US" sz="1200" dirty="0"/>
              <a:t> (or Home) and </a:t>
            </a:r>
            <a:r>
              <a:rPr lang="en-US" altLang="en-US" sz="1200" dirty="0" err="1"/>
              <a:t>Ctrl+e</a:t>
            </a:r>
            <a:r>
              <a:rPr lang="en-US" altLang="en-US" sz="1200" dirty="0"/>
              <a:t> (or End) to jump to the start and end of the line.</a:t>
            </a:r>
          </a:p>
          <a:p>
            <a:pPr eaLnBrk="1" fontAlgn="auto" hangingPunct="1">
              <a:spcAft>
                <a:spcPts val="0"/>
              </a:spcAft>
              <a:buFont typeface="Wingdings" panose="05000000000000000000" pitchFamily="2" charset="2"/>
              <a:buChar char="§"/>
              <a:defRPr/>
            </a:pPr>
            <a:r>
              <a:rPr lang="en-US" altLang="en-US" sz="1200" dirty="0"/>
              <a:t>Press </a:t>
            </a:r>
            <a:r>
              <a:rPr lang="en-US" altLang="en-US" sz="1200" dirty="0" err="1"/>
              <a:t>Ctrl+x</a:t>
            </a:r>
            <a:r>
              <a:rPr lang="en-US" altLang="en-US" sz="1200" dirty="0"/>
              <a:t> to boot the system with the parameter.</a:t>
            </a:r>
          </a:p>
          <a:p>
            <a:pPr marL="0" indent="0" eaLnBrk="1" fontAlgn="auto" hangingPunct="1">
              <a:spcAft>
                <a:spcPts val="0"/>
              </a:spcAft>
              <a:buFont typeface="Arial" panose="020B0604020202020204" pitchFamily="34" charset="0"/>
              <a:buNone/>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B439247-EF27-4334-AF43-B4157C10264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62819" name="Slide Number Placeholder 5">
            <a:extLst>
              <a:ext uri="{FF2B5EF4-FFF2-40B4-BE49-F238E27FC236}">
                <a16:creationId xmlns:a16="http://schemas.microsoft.com/office/drawing/2014/main" xmlns="" id="{FDCDE447-33A1-4F46-BBFD-D95D41CF56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389A811-5CD5-4311-9929-91DD85ED8C9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893F468-998E-438D-8766-BC4BAF8D7467}"/>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9F0CE024-EA96-4147-BCF3-F0F68573FD97}"/>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31911F2-5FE0-408F-96F3-769506B68947}"/>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5E0EF03-2495-4B1E-8121-A4DAF5C56CE3}"/>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B5AFEE2C-C172-4355-B4A8-94B31E9ADBD3}"/>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ü"/>
              <a:defRPr/>
            </a:pPr>
            <a:r>
              <a:rPr lang="en-US" sz="1200" b="1" dirty="0">
                <a:solidFill>
                  <a:schemeClr val="tx1"/>
                </a:solidFill>
                <a:latin typeface="Segoe UI" panose="020B0502040204020203" pitchFamily="34" charset="0"/>
                <a:cs typeface="Segoe UI" panose="020B0502040204020203" pitchFamily="34" charset="0"/>
              </a:rPr>
              <a:t>Enabling the Early Debug Shell</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By enabling the debug-shell service with </a:t>
            </a:r>
            <a:r>
              <a:rPr lang="en-US" sz="1200" dirty="0" err="1">
                <a:solidFill>
                  <a:schemeClr val="tx1"/>
                </a:solidFill>
                <a:latin typeface="Segoe UI" panose="020B0502040204020203" pitchFamily="34" charset="0"/>
                <a:cs typeface="Segoe UI" panose="020B0502040204020203" pitchFamily="34" charset="0"/>
              </a:rPr>
              <a:t>systemctl</a:t>
            </a:r>
            <a:r>
              <a:rPr lang="en-US" sz="1200" dirty="0">
                <a:solidFill>
                  <a:schemeClr val="tx1"/>
                </a:solidFill>
                <a:latin typeface="Segoe UI" panose="020B0502040204020203" pitchFamily="34" charset="0"/>
                <a:cs typeface="Segoe UI" panose="020B0502040204020203" pitchFamily="34" charset="0"/>
              </a:rPr>
              <a:t> enable debug-</a:t>
            </a:r>
            <a:r>
              <a:rPr lang="en-US" sz="1200" dirty="0" err="1">
                <a:solidFill>
                  <a:schemeClr val="tx1"/>
                </a:solidFill>
                <a:latin typeface="Segoe UI" panose="020B0502040204020203" pitchFamily="34" charset="0"/>
                <a:cs typeface="Segoe UI" panose="020B0502040204020203" pitchFamily="34" charset="0"/>
              </a:rPr>
              <a:t>shell.service</a:t>
            </a:r>
            <a:r>
              <a:rPr lang="en-US" sz="1200" dirty="0">
                <a:solidFill>
                  <a:schemeClr val="tx1"/>
                </a:solidFill>
                <a:latin typeface="Segoe UI" panose="020B0502040204020203" pitchFamily="34" charset="0"/>
                <a:cs typeface="Segoe UI" panose="020B0502040204020203" pitchFamily="34" charset="0"/>
              </a:rPr>
              <a:t> , the system spawns a root shell onTTY9( Ctrl + Alt + F9 ) early during the boot sequence. This shell is automatically logged in as root, so that administrators can debug the system while the operating system is still booting.</a:t>
            </a:r>
          </a:p>
          <a:p>
            <a:pPr marL="0" indent="0" eaLnBrk="1" fontAlgn="auto" hangingPunct="1">
              <a:spcAft>
                <a:spcPts val="0"/>
              </a:spcAft>
              <a:buFont typeface="Arial" panose="020B0604020202020204" pitchFamily="34" charset="0"/>
              <a:buNone/>
              <a:defRPr/>
            </a:pPr>
            <a:endParaRPr lang="en-US" altLang="en-US" sz="1600" b="1" dirty="0"/>
          </a:p>
          <a:p>
            <a:pPr eaLnBrk="1" fontAlgn="auto" hangingPunct="1">
              <a:spcAft>
                <a:spcPts val="0"/>
              </a:spcAft>
              <a:buFont typeface="Wingdings" panose="05000000000000000000" pitchFamily="2" charset="2"/>
              <a:buChar char="ü"/>
              <a:defRPr/>
            </a:pPr>
            <a:endParaRPr lang="en-US" altLang="en-US" sz="1600" b="1"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AF67A4E-366A-4E46-BFE7-00FA1E23D2DB}"/>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64867" name="Slide Number Placeholder 5">
            <a:extLst>
              <a:ext uri="{FF2B5EF4-FFF2-40B4-BE49-F238E27FC236}">
                <a16:creationId xmlns:a16="http://schemas.microsoft.com/office/drawing/2014/main" xmlns="" id="{E0F57767-2FC5-478C-831D-54B012962D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E4BE1FEC-77D1-4F9B-B758-3CAEE8BBD3A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76CAB8B-F93A-4197-855B-6A0CD69F11B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0D8DD5D-1684-48BA-A5EF-BA6838782580}"/>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ACA7438-7B3B-44F6-96B9-49CA24BDF94D}"/>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C0CCE53-5CB5-4B71-B28A-3AD29419CAB0}"/>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A02ABCAF-2680-4144-B00E-49A2EE5F73B9}"/>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ü"/>
              <a:defRPr/>
            </a:pPr>
            <a:r>
              <a:rPr lang="en-US" sz="1400" b="1" dirty="0">
                <a:solidFill>
                  <a:schemeClr val="tx1"/>
                </a:solidFill>
                <a:latin typeface="Segoe UI" panose="020B0502040204020203" pitchFamily="34" charset="0"/>
                <a:cs typeface="Segoe UI" panose="020B0502040204020203" pitchFamily="34" charset="0"/>
              </a:rPr>
              <a:t>Repairing File System Issues at Boot</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solidFill>
                  <a:schemeClr val="tx1"/>
                </a:solidFill>
                <a:latin typeface="Segoe UI" panose="020B0502040204020203" pitchFamily="34" charset="0"/>
                <a:cs typeface="Segoe UI" panose="020B0502040204020203" pitchFamily="34" charset="0"/>
              </a:rPr>
              <a:t>Corrupt file system : </a:t>
            </a:r>
            <a:r>
              <a:rPr lang="en-US" altLang="en-US" sz="1200" dirty="0" err="1">
                <a:solidFill>
                  <a:schemeClr val="tx1"/>
                </a:solidFill>
                <a:latin typeface="Segoe UI" panose="020B0502040204020203" pitchFamily="34" charset="0"/>
                <a:cs typeface="Segoe UI" panose="020B0502040204020203" pitchFamily="34" charset="0"/>
              </a:rPr>
              <a:t>systemd</a:t>
            </a:r>
            <a:r>
              <a:rPr lang="en-US" altLang="en-US" sz="1200" dirty="0">
                <a:solidFill>
                  <a:schemeClr val="tx1"/>
                </a:solidFill>
                <a:latin typeface="Segoe UI" panose="020B0502040204020203" pitchFamily="34" charset="0"/>
                <a:cs typeface="Segoe UI" panose="020B0502040204020203" pitchFamily="34" charset="0"/>
              </a:rPr>
              <a:t> attempts to repair the file system. If the problem is too severe for an automatic fix, the system drops the user to an emergency shell.</a:t>
            </a:r>
          </a:p>
          <a:p>
            <a:pPr eaLnBrk="1" fontAlgn="auto" hangingPunct="1">
              <a:spcAft>
                <a:spcPts val="0"/>
              </a:spcAft>
              <a:buFont typeface="Wingdings" panose="05000000000000000000" pitchFamily="2" charset="2"/>
              <a:buChar char="§"/>
              <a:defRPr/>
            </a:pPr>
            <a:r>
              <a:rPr lang="en-US" altLang="en-US" sz="1200" dirty="0">
                <a:solidFill>
                  <a:schemeClr val="tx1"/>
                </a:solidFill>
                <a:latin typeface="Segoe UI" panose="020B0502040204020203" pitchFamily="34" charset="0"/>
                <a:cs typeface="Segoe UI" panose="020B0502040204020203" pitchFamily="34" charset="0"/>
              </a:rPr>
              <a:t>Nonexistent device or UUID in /</a:t>
            </a:r>
            <a:r>
              <a:rPr lang="en-US" altLang="en-US" sz="1200" dirty="0" err="1">
                <a:solidFill>
                  <a:schemeClr val="tx1"/>
                </a:solidFill>
                <a:latin typeface="Segoe UI" panose="020B0502040204020203" pitchFamily="34" charset="0"/>
                <a:cs typeface="Segoe UI" panose="020B0502040204020203" pitchFamily="34" charset="0"/>
              </a:rPr>
              <a:t>etc</a:t>
            </a:r>
            <a:r>
              <a:rPr lang="en-US" altLang="en-US" sz="1200" dirty="0">
                <a:solidFill>
                  <a:schemeClr val="tx1"/>
                </a:solidFill>
                <a:latin typeface="Segoe UI" panose="020B0502040204020203" pitchFamily="34" charset="0"/>
                <a:cs typeface="Segoe UI" panose="020B0502040204020203" pitchFamily="34" charset="0"/>
              </a:rPr>
              <a:t>/</a:t>
            </a:r>
            <a:r>
              <a:rPr lang="en-US" altLang="en-US" sz="1200" dirty="0" err="1">
                <a:solidFill>
                  <a:schemeClr val="tx1"/>
                </a:solidFill>
                <a:latin typeface="Segoe UI" panose="020B0502040204020203" pitchFamily="34" charset="0"/>
                <a:cs typeface="Segoe UI" panose="020B0502040204020203" pitchFamily="34" charset="0"/>
              </a:rPr>
              <a:t>fstab</a:t>
            </a:r>
            <a:endParaRPr lang="en-US" alt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solidFill>
                  <a:schemeClr val="tx1"/>
                </a:solidFill>
                <a:latin typeface="Segoe UI" panose="020B0502040204020203" pitchFamily="34" charset="0"/>
                <a:cs typeface="Segoe UI" panose="020B0502040204020203" pitchFamily="34" charset="0"/>
              </a:rPr>
              <a:t>Nonexistent mount point in /</a:t>
            </a:r>
            <a:r>
              <a:rPr lang="en-US" altLang="en-US" sz="1200" dirty="0" err="1">
                <a:solidFill>
                  <a:schemeClr val="tx1"/>
                </a:solidFill>
                <a:latin typeface="Segoe UI" panose="020B0502040204020203" pitchFamily="34" charset="0"/>
                <a:cs typeface="Segoe UI" panose="020B0502040204020203" pitchFamily="34" charset="0"/>
              </a:rPr>
              <a:t>etc</a:t>
            </a:r>
            <a:r>
              <a:rPr lang="en-US" altLang="en-US" sz="1200" dirty="0">
                <a:solidFill>
                  <a:schemeClr val="tx1"/>
                </a:solidFill>
                <a:latin typeface="Segoe UI" panose="020B0502040204020203" pitchFamily="34" charset="0"/>
                <a:cs typeface="Segoe UI" panose="020B0502040204020203" pitchFamily="34" charset="0"/>
              </a:rPr>
              <a:t>/</a:t>
            </a:r>
            <a:r>
              <a:rPr lang="en-US" altLang="en-US" sz="1200" dirty="0" err="1">
                <a:solidFill>
                  <a:schemeClr val="tx1"/>
                </a:solidFill>
                <a:latin typeface="Segoe UI" panose="020B0502040204020203" pitchFamily="34" charset="0"/>
                <a:cs typeface="Segoe UI" panose="020B0502040204020203" pitchFamily="34" charset="0"/>
              </a:rPr>
              <a:t>fstab</a:t>
            </a:r>
            <a:endParaRPr lang="en-US" alt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solidFill>
                  <a:schemeClr val="tx1"/>
                </a:solidFill>
                <a:latin typeface="Segoe UI" panose="020B0502040204020203" pitchFamily="34" charset="0"/>
                <a:cs typeface="Segoe UI" panose="020B0502040204020203" pitchFamily="34" charset="0"/>
              </a:rPr>
              <a:t>Incorrect mount options specified in /</a:t>
            </a:r>
            <a:r>
              <a:rPr lang="en-US" altLang="en-US" sz="1200" dirty="0" err="1">
                <a:solidFill>
                  <a:schemeClr val="tx1"/>
                </a:solidFill>
                <a:latin typeface="Segoe UI" panose="020B0502040204020203" pitchFamily="34" charset="0"/>
                <a:cs typeface="Segoe UI" panose="020B0502040204020203" pitchFamily="34" charset="0"/>
              </a:rPr>
              <a:t>etc</a:t>
            </a:r>
            <a:r>
              <a:rPr lang="en-US" altLang="en-US" sz="1200" dirty="0">
                <a:solidFill>
                  <a:schemeClr val="tx1"/>
                </a:solidFill>
                <a:latin typeface="Segoe UI" panose="020B0502040204020203" pitchFamily="34" charset="0"/>
                <a:cs typeface="Segoe UI" panose="020B0502040204020203" pitchFamily="34" charset="0"/>
              </a:rPr>
              <a:t>/</a:t>
            </a:r>
            <a:r>
              <a:rPr lang="en-US" altLang="en-US" sz="1200" dirty="0" err="1">
                <a:solidFill>
                  <a:schemeClr val="tx1"/>
                </a:solidFill>
                <a:latin typeface="Segoe UI" panose="020B0502040204020203" pitchFamily="34" charset="0"/>
                <a:cs typeface="Segoe UI" panose="020B0502040204020203" pitchFamily="34" charset="0"/>
              </a:rPr>
              <a:t>fstab</a:t>
            </a:r>
            <a:endParaRPr lang="en-US" alt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alt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r>
              <a:rPr lang="en-US" altLang="en-US" sz="1200" dirty="0">
                <a:solidFill>
                  <a:schemeClr val="tx1"/>
                </a:solidFill>
                <a:latin typeface="Segoe UI" panose="020B0502040204020203" pitchFamily="34" charset="0"/>
                <a:cs typeface="Segoe UI" panose="020B0502040204020203" pitchFamily="34" charset="0"/>
              </a:rPr>
              <a:t>Note:  You can use </a:t>
            </a:r>
            <a:r>
              <a:rPr lang="en-US" altLang="en-US" sz="1200" dirty="0" err="1">
                <a:solidFill>
                  <a:schemeClr val="tx1"/>
                </a:solidFill>
                <a:latin typeface="Segoe UI" panose="020B0502040204020203" pitchFamily="34" charset="0"/>
                <a:cs typeface="Segoe UI" panose="020B0502040204020203" pitchFamily="34" charset="0"/>
              </a:rPr>
              <a:t>nofail</a:t>
            </a:r>
            <a:r>
              <a:rPr lang="en-US" altLang="en-US" sz="1200" dirty="0">
                <a:solidFill>
                  <a:schemeClr val="tx1"/>
                </a:solidFill>
                <a:latin typeface="Segoe UI" panose="020B0502040204020203" pitchFamily="34" charset="0"/>
                <a:cs typeface="Segoe UI" panose="020B0502040204020203" pitchFamily="34" charset="0"/>
              </a:rPr>
              <a:t> option in the /</a:t>
            </a:r>
            <a:r>
              <a:rPr lang="en-US" altLang="en-US" sz="1200" dirty="0" err="1">
                <a:solidFill>
                  <a:schemeClr val="tx1"/>
                </a:solidFill>
                <a:latin typeface="Segoe UI" panose="020B0502040204020203" pitchFamily="34" charset="0"/>
                <a:cs typeface="Segoe UI" panose="020B0502040204020203" pitchFamily="34" charset="0"/>
              </a:rPr>
              <a:t>etc</a:t>
            </a:r>
            <a:r>
              <a:rPr lang="en-US" altLang="en-US" sz="1200" dirty="0">
                <a:solidFill>
                  <a:schemeClr val="tx1"/>
                </a:solidFill>
                <a:latin typeface="Segoe UI" panose="020B0502040204020203" pitchFamily="34" charset="0"/>
                <a:cs typeface="Segoe UI" panose="020B0502040204020203" pitchFamily="34" charset="0"/>
              </a:rPr>
              <a:t>/</a:t>
            </a:r>
            <a:r>
              <a:rPr lang="en-US" altLang="en-US" sz="1200" dirty="0" err="1">
                <a:solidFill>
                  <a:schemeClr val="tx1"/>
                </a:solidFill>
                <a:latin typeface="Segoe UI" panose="020B0502040204020203" pitchFamily="34" charset="0"/>
                <a:cs typeface="Segoe UI" panose="020B0502040204020203" pitchFamily="34" charset="0"/>
              </a:rPr>
              <a:t>fstab</a:t>
            </a:r>
            <a:r>
              <a:rPr lang="en-US" altLang="en-US" sz="1200" dirty="0">
                <a:solidFill>
                  <a:schemeClr val="tx1"/>
                </a:solidFill>
                <a:latin typeface="Segoe UI" panose="020B0502040204020203" pitchFamily="34" charset="0"/>
                <a:cs typeface="Segoe UI" panose="020B0502040204020203" pitchFamily="34" charset="0"/>
              </a:rPr>
              <a:t> file permits the system to boot even if the mount of that file system is not successful. </a:t>
            </a:r>
            <a:endParaRPr lang="en-US" altLang="en-US" sz="1200"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1000"/>
                                        <p:tgtEl>
                                          <p:spTgt spid="4">
                                            <p:txEl>
                                              <p:pRg st="8" end="8"/>
                                            </p:txEl>
                                          </p:spTgt>
                                        </p:tgtEl>
                                      </p:cBhvr>
                                    </p:animEffect>
                                    <p:anim calcmode="lin" valueType="num">
                                      <p:cBhvr>
                                        <p:cTn id="3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810A7804-4FD1-4273-9B23-7E47F98204E8}"/>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66915" name="Slide Number Placeholder 5">
            <a:extLst>
              <a:ext uri="{FF2B5EF4-FFF2-40B4-BE49-F238E27FC236}">
                <a16:creationId xmlns:a16="http://schemas.microsoft.com/office/drawing/2014/main" xmlns="" id="{E43C108D-AEA5-46ED-B1F7-A711B37CEC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F5B2F79D-57A4-4A6B-A616-C092065563B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7FBC576D-9EF1-4631-9F5C-6A421ED924F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A13862A-C802-4C82-AB75-61A985952D44}"/>
              </a:ext>
            </a:extLst>
          </p:cNvPr>
          <p:cNvPicPr>
            <a:picLocks noChangeAspect="1"/>
          </p:cNvPicPr>
          <p:nvPr/>
        </p:nvPicPr>
        <p:blipFill>
          <a:blip r:embed="rId3"/>
          <a:stretch>
            <a:fillRect/>
          </a:stretch>
        </p:blipFill>
        <p:spPr>
          <a:xfrm>
            <a:off x="735783" y="4514548"/>
            <a:ext cx="634230" cy="681797"/>
          </a:xfrm>
          <a:prstGeom prst="ellipse">
            <a:avLst/>
          </a:prstGeom>
          <a:ln>
            <a:noFill/>
          </a:ln>
          <a:effectLst>
            <a:softEdge rad="112500"/>
          </a:effectLst>
        </p:spPr>
      </p:pic>
      <p:pic>
        <p:nvPicPr>
          <p:cNvPr id="8" name="Picture 7">
            <a:extLst>
              <a:ext uri="{FF2B5EF4-FFF2-40B4-BE49-F238E27FC236}">
                <a16:creationId xmlns:a16="http://schemas.microsoft.com/office/drawing/2014/main" xmlns="" id="{64D20A27-9416-46EA-9130-56A7A07834F9}"/>
              </a:ext>
            </a:extLst>
          </p:cNvPr>
          <p:cNvPicPr>
            <a:picLocks noChangeAspect="1"/>
          </p:cNvPicPr>
          <p:nvPr/>
        </p:nvPicPr>
        <p:blipFill>
          <a:blip r:embed="rId4"/>
          <a:stretch>
            <a:fillRect/>
          </a:stretch>
        </p:blipFill>
        <p:spPr>
          <a:xfrm>
            <a:off x="1370013" y="4725416"/>
            <a:ext cx="650929" cy="371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82DA065B-7BF7-404E-A01D-105A05E9A38B}"/>
              </a:ext>
            </a:extLst>
          </p:cNvPr>
          <p:cNvSpPr/>
          <p:nvPr/>
        </p:nvSpPr>
        <p:spPr>
          <a:xfrm>
            <a:off x="1075310" y="1010981"/>
            <a:ext cx="3632276"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Controlling the Boot Process</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9486EB58-1D70-49CD-AFD9-713F59D30093}"/>
              </a:ext>
            </a:extLst>
          </p:cNvPr>
          <p:cNvSpPr>
            <a:spLocks noGrp="1"/>
          </p:cNvSpPr>
          <p:nvPr>
            <p:ph idx="1"/>
          </p:nvPr>
        </p:nvSpPr>
        <p:spPr>
          <a:xfrm>
            <a:off x="1066800" y="1628775"/>
            <a:ext cx="7550150" cy="2886075"/>
          </a:xfrm>
        </p:spPr>
        <p:style>
          <a:lnRef idx="1">
            <a:schemeClr val="accent3"/>
          </a:lnRef>
          <a:fillRef idx="2">
            <a:schemeClr val="accent3"/>
          </a:fillRef>
          <a:effectRef idx="1">
            <a:schemeClr val="accent3"/>
          </a:effectRef>
          <a:fontRef idx="minor">
            <a:schemeClr val="dk1"/>
          </a:fontRef>
        </p:style>
        <p:txBody>
          <a:bodyPr/>
          <a:lstStyle/>
          <a:p>
            <a:pPr marL="0" indent="0" eaLnBrk="1" fontAlgn="auto" hangingPunct="1">
              <a:spcAft>
                <a:spcPts val="0"/>
              </a:spcAft>
              <a:buFont typeface="Arial" panose="020B0604020202020204" pitchFamily="34" charset="0"/>
              <a:buNone/>
              <a:defRPr/>
            </a:pPr>
            <a:endParaRPr lang="en-US" altLang="en-US" sz="1200" dirty="0"/>
          </a:p>
          <a:p>
            <a:pPr eaLnBrk="1" fontAlgn="auto" hangingPunct="1">
              <a:spcAft>
                <a:spcPts val="0"/>
              </a:spcAft>
              <a:buFont typeface="Wingdings" panose="05000000000000000000" pitchFamily="2" charset="2"/>
              <a:buChar char="ü"/>
              <a:defRPr/>
            </a:pPr>
            <a:r>
              <a:rPr lang="en-US" sz="2000" b="1" dirty="0">
                <a:solidFill>
                  <a:schemeClr val="tx1"/>
                </a:solidFill>
                <a:latin typeface="Segoe UI" panose="020B0502040204020203" pitchFamily="34" charset="0"/>
                <a:cs typeface="Segoe UI" panose="020B0502040204020203" pitchFamily="34" charset="0"/>
              </a:rPr>
              <a:t>Repairing File System Issues at Boot</a:t>
            </a:r>
          </a:p>
          <a:p>
            <a:pPr eaLnBrk="1" fontAlgn="auto" hangingPunct="1">
              <a:spcAft>
                <a:spcPts val="0"/>
              </a:spcAft>
              <a:buFont typeface="Wingdings" panose="05000000000000000000" pitchFamily="2" charset="2"/>
              <a:buChar char="§"/>
              <a:defRPr/>
            </a:pPr>
            <a:endParaRPr lang="en-US" sz="20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2000" dirty="0">
                <a:solidFill>
                  <a:schemeClr val="tx1"/>
                </a:solidFill>
                <a:latin typeface="Segoe UI" panose="020B0502040204020203" pitchFamily="34" charset="0"/>
                <a:cs typeface="Segoe UI" panose="020B0502040204020203" pitchFamily="34" charset="0"/>
              </a:rPr>
              <a:t>Lab Session</a:t>
            </a:r>
            <a:endParaRPr lang="en-US" altLang="en-US" sz="2000" dirty="0"/>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sz="1600" b="1"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E7BCEC7-1419-4441-B4DF-9E0B0D3DAA1C}"/>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68963" name="Slide Number Placeholder 5">
            <a:extLst>
              <a:ext uri="{FF2B5EF4-FFF2-40B4-BE49-F238E27FC236}">
                <a16:creationId xmlns:a16="http://schemas.microsoft.com/office/drawing/2014/main" xmlns="" id="{1B794827-D562-423A-8B44-62742A0DD9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CAB9463-96E2-48E4-A12A-C33A42C1679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239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98FC4EDD-F97F-4147-B7EC-9718408E43B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DDBB240A-198D-49E3-9E19-496C8F9E834C}"/>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793FE5E1-6623-400E-BB4F-3C102436991C}"/>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BC55760-1A3F-496A-97DB-D309E4A2DB85}"/>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EA544C9-C882-4087-8487-34F2855D5496}"/>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The Linux kernel includes </a:t>
            </a:r>
            <a:r>
              <a:rPr lang="en-US" sz="1400" dirty="0" err="1">
                <a:solidFill>
                  <a:schemeClr val="tx1"/>
                </a:solidFill>
                <a:latin typeface="Segoe UI" panose="020B0502040204020203" pitchFamily="34" charset="0"/>
                <a:cs typeface="Segoe UI" panose="020B0502040204020203" pitchFamily="34" charset="0"/>
              </a:rPr>
              <a:t>netfilter</a:t>
            </a:r>
            <a:r>
              <a:rPr lang="en-US" sz="1400" dirty="0">
                <a:solidFill>
                  <a:schemeClr val="tx1"/>
                </a:solidFill>
                <a:latin typeface="Segoe UI" panose="020B0502040204020203" pitchFamily="34" charset="0"/>
                <a:cs typeface="Segoe UI" panose="020B0502040204020203" pitchFamily="34" charset="0"/>
              </a:rPr>
              <a:t>, a framework for network traffic operations such as packet filtering, network address translation and port translation. </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err="1">
                <a:solidFill>
                  <a:schemeClr val="tx1"/>
                </a:solidFill>
                <a:latin typeface="Segoe UI" panose="020B0502040204020203" pitchFamily="34" charset="0"/>
                <a:cs typeface="Segoe UI" panose="020B0502040204020203" pitchFamily="34" charset="0"/>
              </a:rPr>
              <a:t>Netfilter</a:t>
            </a:r>
            <a:r>
              <a:rPr lang="en-US" sz="1400" dirty="0">
                <a:solidFill>
                  <a:schemeClr val="tx1"/>
                </a:solidFill>
                <a:latin typeface="Segoe UI" panose="020B0502040204020203" pitchFamily="34" charset="0"/>
                <a:cs typeface="Segoe UI" panose="020B0502040204020203" pitchFamily="34" charset="0"/>
              </a:rPr>
              <a:t> is the primary component in Red Hat Enterprise Linux 8 firewalls.</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A Packet filtering firewall reads incoming network packets and filters (allows or denies) each data packet based on the header information in the packet. The Linux kernel has built-in packet filtering functionality called </a:t>
            </a:r>
            <a:r>
              <a:rPr lang="en-US" sz="1400" dirty="0" err="1">
                <a:solidFill>
                  <a:schemeClr val="tx1"/>
                </a:solidFill>
                <a:latin typeface="Segoe UI" panose="020B0502040204020203" pitchFamily="34" charset="0"/>
                <a:cs typeface="Segoe UI" panose="020B0502040204020203" pitchFamily="34" charset="0"/>
              </a:rPr>
              <a:t>Netfilter</a:t>
            </a:r>
            <a:r>
              <a:rPr lang="en-US" sz="1400" dirty="0">
                <a:solidFill>
                  <a:schemeClr val="tx1"/>
                </a:solidFill>
                <a:latin typeface="Segoe UI" panose="020B0502040204020203" pitchFamily="34" charset="0"/>
                <a:cs typeface="Segoe UI" panose="020B0502040204020203" pitchFamily="34" charset="0"/>
              </a:rPr>
              <a:t>.</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get the complete details of a running container?</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8580765"/>
      </p:ext>
    </p:extLst>
  </p:cSld>
  <p:clrMapOvr>
    <a:masterClrMapping/>
  </p:clrMapOvr>
  <p:transition spd="slow">
    <p:split orient="vert"/>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B906CF2-BF83-4B23-BF34-2261A1EBB21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71011" name="Slide Number Placeholder 5">
            <a:extLst>
              <a:ext uri="{FF2B5EF4-FFF2-40B4-BE49-F238E27FC236}">
                <a16:creationId xmlns:a16="http://schemas.microsoft.com/office/drawing/2014/main" xmlns="" id="{2672E1FA-DA75-458F-8A21-0737C35622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1713223-F6FA-4AE5-98EE-5A099578BE5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EFDBD5F-5E74-491B-BF0F-87E3D7D5BD8B}"/>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E25BFAC-A198-4AA9-838C-8196365FB4CE}"/>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DB88CDB2-0620-43FD-8BA8-48E5E55F771F}"/>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3A17624C-1779-48A7-BF15-84D5FF986DCE}"/>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D94EBD3-61E1-41FA-B59B-6EADB36D1D33}"/>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sz="1400" b="1" dirty="0" err="1">
                <a:solidFill>
                  <a:schemeClr val="tx1"/>
                </a:solidFill>
                <a:latin typeface="Segoe UI" panose="020B0502040204020203" pitchFamily="34" charset="0"/>
                <a:cs typeface="Segoe UI" panose="020B0502040204020203" pitchFamily="34" charset="0"/>
              </a:rPr>
              <a:t>Nftables</a:t>
            </a:r>
            <a:r>
              <a:rPr lang="en-US" sz="1400" b="1" dirty="0">
                <a:solidFill>
                  <a:schemeClr val="tx1"/>
                </a:solidFill>
                <a:latin typeface="Segoe UI" panose="020B0502040204020203" pitchFamily="34" charset="0"/>
                <a:cs typeface="Segoe UI" panose="020B0502040204020203" pitchFamily="34" charset="0"/>
              </a:rPr>
              <a:t> enhances </a:t>
            </a:r>
            <a:r>
              <a:rPr lang="en-US" sz="1400" b="1" dirty="0" err="1">
                <a:solidFill>
                  <a:schemeClr val="tx1"/>
                </a:solidFill>
                <a:latin typeface="Segoe UI" panose="020B0502040204020203" pitchFamily="34" charset="0"/>
                <a:cs typeface="Segoe UI" panose="020B0502040204020203" pitchFamily="34" charset="0"/>
              </a:rPr>
              <a:t>netfilter</a:t>
            </a:r>
            <a:r>
              <a:rPr lang="en-US" sz="1400" b="1" dirty="0">
                <a:solidFill>
                  <a:schemeClr val="tx1"/>
                </a:solidFill>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The Linux kernel also includes </a:t>
            </a:r>
            <a:r>
              <a:rPr lang="en-US" sz="1100" dirty="0" err="1">
                <a:solidFill>
                  <a:schemeClr val="tx1"/>
                </a:solidFill>
                <a:latin typeface="Segoe UI" panose="020B0502040204020203" pitchFamily="34" charset="0"/>
                <a:cs typeface="Segoe UI" panose="020B0502040204020203" pitchFamily="34" charset="0"/>
              </a:rPr>
              <a:t>nftables</a:t>
            </a:r>
            <a:r>
              <a:rPr lang="en-US" sz="1100" dirty="0">
                <a:solidFill>
                  <a:schemeClr val="tx1"/>
                </a:solidFill>
                <a:latin typeface="Segoe UI" panose="020B0502040204020203" pitchFamily="34" charset="0"/>
                <a:cs typeface="Segoe UI" panose="020B0502040204020203" pitchFamily="34" charset="0"/>
              </a:rPr>
              <a:t>, a new filter and packet classification subsystem that has enhanced portions of </a:t>
            </a:r>
            <a:r>
              <a:rPr lang="en-US" sz="1100" dirty="0" err="1">
                <a:solidFill>
                  <a:schemeClr val="tx1"/>
                </a:solidFill>
                <a:latin typeface="Segoe UI" panose="020B0502040204020203" pitchFamily="34" charset="0"/>
                <a:cs typeface="Segoe UI" panose="020B0502040204020203" pitchFamily="34" charset="0"/>
              </a:rPr>
              <a:t>netfilter's</a:t>
            </a:r>
            <a:r>
              <a:rPr lang="en-US" sz="1100" dirty="0">
                <a:solidFill>
                  <a:schemeClr val="tx1"/>
                </a:solidFill>
                <a:latin typeface="Segoe UI" panose="020B0502040204020203" pitchFamily="34" charset="0"/>
                <a:cs typeface="Segoe UI" panose="020B0502040204020203" pitchFamily="34" charset="0"/>
              </a:rPr>
              <a:t> code.</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The advantages of the </a:t>
            </a:r>
            <a:r>
              <a:rPr lang="en-US" sz="1100" dirty="0" err="1">
                <a:solidFill>
                  <a:schemeClr val="tx1"/>
                </a:solidFill>
                <a:latin typeface="Segoe UI" panose="020B0502040204020203" pitchFamily="34" charset="0"/>
                <a:cs typeface="Segoe UI" panose="020B0502040204020203" pitchFamily="34" charset="0"/>
              </a:rPr>
              <a:t>nftables</a:t>
            </a:r>
            <a:r>
              <a:rPr lang="en-US" sz="1100" dirty="0">
                <a:solidFill>
                  <a:schemeClr val="tx1"/>
                </a:solidFill>
                <a:latin typeface="Segoe UI" panose="020B0502040204020203" pitchFamily="34" charset="0"/>
                <a:cs typeface="Segoe UI" panose="020B0502040204020203" pitchFamily="34" charset="0"/>
              </a:rPr>
              <a:t> update is faster packet processing, faster ruleset updates, and simultaneous IPv4 and IPv6 processing from the same rules.</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Another major difference between </a:t>
            </a:r>
            <a:r>
              <a:rPr lang="en-US" sz="1100" dirty="0" err="1">
                <a:solidFill>
                  <a:schemeClr val="tx1"/>
                </a:solidFill>
                <a:latin typeface="Segoe UI" panose="020B0502040204020203" pitchFamily="34" charset="0"/>
                <a:cs typeface="Segoe UI" panose="020B0502040204020203" pitchFamily="34" charset="0"/>
              </a:rPr>
              <a:t>nftables</a:t>
            </a:r>
            <a:r>
              <a:rPr lang="en-US" sz="1100" dirty="0">
                <a:solidFill>
                  <a:schemeClr val="tx1"/>
                </a:solidFill>
                <a:latin typeface="Segoe UI" panose="020B0502040204020203" pitchFamily="34" charset="0"/>
                <a:cs typeface="Segoe UI" panose="020B0502040204020203" pitchFamily="34" charset="0"/>
              </a:rPr>
              <a:t> and the original </a:t>
            </a:r>
            <a:r>
              <a:rPr lang="en-US" sz="1100" dirty="0" err="1">
                <a:solidFill>
                  <a:schemeClr val="tx1"/>
                </a:solidFill>
                <a:latin typeface="Segoe UI" panose="020B0502040204020203" pitchFamily="34" charset="0"/>
                <a:cs typeface="Segoe UI" panose="020B0502040204020203" pitchFamily="34" charset="0"/>
              </a:rPr>
              <a:t>netfilter</a:t>
            </a:r>
            <a:r>
              <a:rPr lang="en-US" sz="1100" dirty="0">
                <a:solidFill>
                  <a:schemeClr val="tx1"/>
                </a:solidFill>
                <a:latin typeface="Segoe UI" panose="020B0502040204020203" pitchFamily="34" charset="0"/>
                <a:cs typeface="Segoe UI" panose="020B0502040204020203" pitchFamily="34" charset="0"/>
              </a:rPr>
              <a:t> are their interfaces. </a:t>
            </a:r>
            <a:r>
              <a:rPr lang="en-US" sz="1100" dirty="0" err="1">
                <a:solidFill>
                  <a:schemeClr val="tx1"/>
                </a:solidFill>
                <a:latin typeface="Segoe UI" panose="020B0502040204020203" pitchFamily="34" charset="0"/>
                <a:cs typeface="Segoe UI" panose="020B0502040204020203" pitchFamily="34" charset="0"/>
              </a:rPr>
              <a:t>Netfilter</a:t>
            </a:r>
            <a:r>
              <a:rPr lang="en-US" sz="1100" dirty="0">
                <a:solidFill>
                  <a:schemeClr val="tx1"/>
                </a:solidFill>
                <a:latin typeface="Segoe UI" panose="020B0502040204020203" pitchFamily="34" charset="0"/>
                <a:cs typeface="Segoe UI" panose="020B0502040204020203" pitchFamily="34" charset="0"/>
              </a:rPr>
              <a:t> is configured through multiple utility frameworks, including iptables, ip6tables, </a:t>
            </a:r>
            <a:r>
              <a:rPr lang="en-US" sz="1100" dirty="0" err="1">
                <a:solidFill>
                  <a:schemeClr val="tx1"/>
                </a:solidFill>
                <a:latin typeface="Segoe UI" panose="020B0502040204020203" pitchFamily="34" charset="0"/>
                <a:cs typeface="Segoe UI" panose="020B0502040204020203" pitchFamily="34" charset="0"/>
              </a:rPr>
              <a:t>arptables</a:t>
            </a:r>
            <a:r>
              <a:rPr lang="en-US" sz="1100" dirty="0">
                <a:solidFill>
                  <a:schemeClr val="tx1"/>
                </a:solidFill>
                <a:latin typeface="Segoe UI" panose="020B0502040204020203" pitchFamily="34" charset="0"/>
                <a:cs typeface="Segoe UI" panose="020B0502040204020203" pitchFamily="34" charset="0"/>
              </a:rPr>
              <a:t>, and </a:t>
            </a:r>
            <a:r>
              <a:rPr lang="en-US" sz="1100" dirty="0" err="1">
                <a:solidFill>
                  <a:schemeClr val="tx1"/>
                </a:solidFill>
                <a:latin typeface="Segoe UI" panose="020B0502040204020203" pitchFamily="34" charset="0"/>
                <a:cs typeface="Segoe UI" panose="020B0502040204020203" pitchFamily="34" charset="0"/>
              </a:rPr>
              <a:t>ebtables</a:t>
            </a:r>
            <a:r>
              <a:rPr lang="en-US" sz="1100" dirty="0">
                <a:solidFill>
                  <a:schemeClr val="tx1"/>
                </a:solidFill>
                <a:latin typeface="Segoe UI" panose="020B0502040204020203" pitchFamily="34" charset="0"/>
                <a:cs typeface="Segoe UI" panose="020B0502040204020203" pitchFamily="34" charset="0"/>
              </a:rPr>
              <a:t>, which are now deprecated. </a:t>
            </a:r>
            <a:r>
              <a:rPr lang="en-US" sz="1100" dirty="0" err="1">
                <a:solidFill>
                  <a:schemeClr val="tx1"/>
                </a:solidFill>
                <a:latin typeface="Segoe UI" panose="020B0502040204020203" pitchFamily="34" charset="0"/>
                <a:cs typeface="Segoe UI" panose="020B0502040204020203" pitchFamily="34" charset="0"/>
              </a:rPr>
              <a:t>Nftables</a:t>
            </a:r>
            <a:r>
              <a:rPr lang="en-US" sz="1100" dirty="0">
                <a:solidFill>
                  <a:schemeClr val="tx1"/>
                </a:solidFill>
                <a:latin typeface="Segoe UI" panose="020B0502040204020203" pitchFamily="34" charset="0"/>
                <a:cs typeface="Segoe UI" panose="020B0502040204020203" pitchFamily="34" charset="0"/>
              </a:rPr>
              <a:t> uses the single </a:t>
            </a:r>
            <a:r>
              <a:rPr lang="en-US" sz="1100" dirty="0" err="1">
                <a:solidFill>
                  <a:schemeClr val="tx1"/>
                </a:solidFill>
                <a:latin typeface="Segoe UI" panose="020B0502040204020203" pitchFamily="34" charset="0"/>
                <a:cs typeface="Segoe UI" panose="020B0502040204020203" pitchFamily="34" charset="0"/>
              </a:rPr>
              <a:t>nft</a:t>
            </a:r>
            <a:r>
              <a:rPr lang="en-US" sz="1100" dirty="0">
                <a:solidFill>
                  <a:schemeClr val="tx1"/>
                </a:solidFill>
                <a:latin typeface="Segoe UI" panose="020B0502040204020203" pitchFamily="34" charset="0"/>
                <a:cs typeface="Segoe UI" panose="020B0502040204020203" pitchFamily="34" charset="0"/>
              </a:rPr>
              <a:t> user-space utility, allowing all protocol management to occur through a single interface.</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1000"/>
                                        <p:tgtEl>
                                          <p:spTgt spid="4">
                                            <p:txEl>
                                              <p:pRg st="8" end="8"/>
                                            </p:txEl>
                                          </p:spTgt>
                                        </p:tgtEl>
                                      </p:cBhvr>
                                    </p:animEffect>
                                    <p:anim calcmode="lin" valueType="num">
                                      <p:cBhvr>
                                        <p:cTn id="2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9EF2ABD-2756-4C5E-A610-ECAECEBCA74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73059" name="Slide Number Placeholder 5">
            <a:extLst>
              <a:ext uri="{FF2B5EF4-FFF2-40B4-BE49-F238E27FC236}">
                <a16:creationId xmlns:a16="http://schemas.microsoft.com/office/drawing/2014/main" xmlns="" id="{29EDE6A9-DA26-4BB0-A3E0-FDA0B86FFD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A0C0259-84C6-4F8D-B79A-457394AD873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BBA9667-F55D-4A87-BBA1-7C4E858683A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B4168079-88D5-4747-AF39-05283D8266C0}"/>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8E3CC3A1-DD4E-46B7-B54A-E0E50D343B42}"/>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EF99B561-1075-41F1-8014-7C25C81A3830}"/>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BE54D152-C1DB-44D2-A5C3-D0160B261617}"/>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300" dirty="0" err="1">
                <a:solidFill>
                  <a:schemeClr val="tx1"/>
                </a:solidFill>
                <a:latin typeface="Segoe UI" panose="020B0502040204020203" pitchFamily="34" charset="0"/>
                <a:cs typeface="Segoe UI" panose="020B0502040204020203" pitchFamily="34" charset="0"/>
              </a:rPr>
              <a:t>Firewalld</a:t>
            </a:r>
            <a:r>
              <a:rPr lang="en-US" sz="1300" dirty="0">
                <a:solidFill>
                  <a:schemeClr val="tx1"/>
                </a:solidFill>
                <a:latin typeface="Segoe UI" panose="020B0502040204020203" pitchFamily="34" charset="0"/>
                <a:cs typeface="Segoe UI" panose="020B0502040204020203" pitchFamily="34" charset="0"/>
              </a:rPr>
              <a:t> is a dynamic firewall manager, a front end to the </a:t>
            </a:r>
            <a:r>
              <a:rPr lang="en-US" sz="1300" dirty="0" err="1">
                <a:solidFill>
                  <a:schemeClr val="tx1"/>
                </a:solidFill>
                <a:latin typeface="Segoe UI" panose="020B0502040204020203" pitchFamily="34" charset="0"/>
                <a:cs typeface="Segoe UI" panose="020B0502040204020203" pitchFamily="34" charset="0"/>
              </a:rPr>
              <a:t>nftables</a:t>
            </a:r>
            <a:r>
              <a:rPr lang="en-US" sz="1300" dirty="0">
                <a:solidFill>
                  <a:schemeClr val="tx1"/>
                </a:solidFill>
                <a:latin typeface="Segoe UI" panose="020B0502040204020203" pitchFamily="34" charset="0"/>
                <a:cs typeface="Segoe UI" panose="020B0502040204020203" pitchFamily="34" charset="0"/>
              </a:rPr>
              <a:t> framework using the </a:t>
            </a:r>
            <a:r>
              <a:rPr lang="en-US" sz="1300" dirty="0" err="1">
                <a:solidFill>
                  <a:schemeClr val="tx1"/>
                </a:solidFill>
                <a:latin typeface="Segoe UI" panose="020B0502040204020203" pitchFamily="34" charset="0"/>
                <a:cs typeface="Segoe UI" panose="020B0502040204020203" pitchFamily="34" charset="0"/>
              </a:rPr>
              <a:t>nft</a:t>
            </a:r>
            <a:r>
              <a:rPr lang="en-US" sz="1300" dirty="0">
                <a:solidFill>
                  <a:schemeClr val="tx1"/>
                </a:solidFill>
                <a:latin typeface="Segoe UI" panose="020B0502040204020203" pitchFamily="34" charset="0"/>
                <a:cs typeface="Segoe UI" panose="020B0502040204020203" pitchFamily="34" charset="0"/>
              </a:rPr>
              <a:t> command. Until the introduction of </a:t>
            </a:r>
            <a:r>
              <a:rPr lang="en-US" sz="1300" dirty="0" err="1">
                <a:solidFill>
                  <a:schemeClr val="tx1"/>
                </a:solidFill>
                <a:latin typeface="Segoe UI" panose="020B0502040204020203" pitchFamily="34" charset="0"/>
                <a:cs typeface="Segoe UI" panose="020B0502040204020203" pitchFamily="34" charset="0"/>
              </a:rPr>
              <a:t>nftables</a:t>
            </a:r>
            <a:r>
              <a:rPr lang="en-US" sz="1300" dirty="0">
                <a:solidFill>
                  <a:schemeClr val="tx1"/>
                </a:solidFill>
                <a:latin typeface="Segoe UI" panose="020B0502040204020203" pitchFamily="34" charset="0"/>
                <a:cs typeface="Segoe UI" panose="020B0502040204020203" pitchFamily="34" charset="0"/>
              </a:rPr>
              <a:t>, </a:t>
            </a:r>
            <a:r>
              <a:rPr lang="en-US" sz="1300" dirty="0" err="1">
                <a:solidFill>
                  <a:schemeClr val="tx1"/>
                </a:solidFill>
                <a:latin typeface="Segoe UI" panose="020B0502040204020203" pitchFamily="34" charset="0"/>
                <a:cs typeface="Segoe UI" panose="020B0502040204020203" pitchFamily="34" charset="0"/>
              </a:rPr>
              <a:t>firewalld</a:t>
            </a:r>
            <a:r>
              <a:rPr lang="en-US" sz="1300" dirty="0">
                <a:solidFill>
                  <a:schemeClr val="tx1"/>
                </a:solidFill>
                <a:latin typeface="Segoe UI" panose="020B0502040204020203" pitchFamily="34" charset="0"/>
                <a:cs typeface="Segoe UI" panose="020B0502040204020203" pitchFamily="34" charset="0"/>
              </a:rPr>
              <a:t> used the iptables command to configure </a:t>
            </a:r>
            <a:r>
              <a:rPr lang="en-US" sz="1300" dirty="0" err="1">
                <a:solidFill>
                  <a:schemeClr val="tx1"/>
                </a:solidFill>
                <a:latin typeface="Segoe UI" panose="020B0502040204020203" pitchFamily="34" charset="0"/>
                <a:cs typeface="Segoe UI" panose="020B0502040204020203" pitchFamily="34" charset="0"/>
              </a:rPr>
              <a:t>netfilter</a:t>
            </a:r>
            <a:r>
              <a:rPr lang="en-US" sz="1300" dirty="0">
                <a:solidFill>
                  <a:schemeClr val="tx1"/>
                </a:solidFill>
                <a:latin typeface="Segoe UI" panose="020B0502040204020203" pitchFamily="34" charset="0"/>
                <a:cs typeface="Segoe UI" panose="020B0502040204020203" pitchFamily="34" charset="0"/>
              </a:rPr>
              <a:t> directly, as an improved alternative to the iptables service. </a:t>
            </a:r>
          </a:p>
          <a:p>
            <a:pPr eaLnBrk="1" fontAlgn="auto" hangingPunct="1">
              <a:spcAft>
                <a:spcPts val="0"/>
              </a:spcAft>
              <a:buFont typeface="Wingdings" panose="05000000000000000000" pitchFamily="2" charset="2"/>
              <a:buChar char="§"/>
              <a:defRPr/>
            </a:pPr>
            <a:endParaRPr lang="en-US" sz="13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300" dirty="0">
                <a:solidFill>
                  <a:schemeClr val="tx1"/>
                </a:solidFill>
                <a:latin typeface="Segoe UI" panose="020B0502040204020203" pitchFamily="34" charset="0"/>
                <a:cs typeface="Segoe UI" panose="020B0502040204020203" pitchFamily="34" charset="0"/>
              </a:rPr>
              <a:t>In RHEL 8,firewalld remains the recommended front end, managing firewall rulesets using </a:t>
            </a:r>
            <a:r>
              <a:rPr lang="en-US" sz="1300" dirty="0" err="1">
                <a:solidFill>
                  <a:schemeClr val="tx1"/>
                </a:solidFill>
                <a:latin typeface="Segoe UI" panose="020B0502040204020203" pitchFamily="34" charset="0"/>
                <a:cs typeface="Segoe UI" panose="020B0502040204020203" pitchFamily="34" charset="0"/>
              </a:rPr>
              <a:t>nft</a:t>
            </a:r>
            <a:r>
              <a:rPr lang="en-US" sz="1300" dirty="0">
                <a:solidFill>
                  <a:schemeClr val="tx1"/>
                </a:solidFill>
                <a:latin typeface="Segoe UI" panose="020B0502040204020203" pitchFamily="34" charset="0"/>
                <a:cs typeface="Segoe UI" panose="020B0502040204020203" pitchFamily="34" charset="0"/>
              </a:rPr>
              <a:t> .</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C692CB2-FA10-4A2A-A700-2FE0564485E9}"/>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75107" name="Slide Number Placeholder 5">
            <a:extLst>
              <a:ext uri="{FF2B5EF4-FFF2-40B4-BE49-F238E27FC236}">
                <a16:creationId xmlns:a16="http://schemas.microsoft.com/office/drawing/2014/main" xmlns="" id="{29ECA9AB-EC27-418A-B09F-2BBBBF4CD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2918284-0AEF-4880-8005-AAC11A5605D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9B8DC27-08B0-4A95-A30D-ACCD66F77FAE}"/>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77444359-986B-4680-A965-F3A5CF4FB425}"/>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3F972152-84CA-42F2-9D54-FDCD31E930AC}"/>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1B241BB5-9D5F-4CB3-AB34-0C363B09F6B2}"/>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A01AD4EB-AC23-4E2E-9E5D-D454377C77E0}"/>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The default firewall service in RHEL 7,8 is </a:t>
            </a:r>
            <a:r>
              <a:rPr lang="en-US" sz="1400" dirty="0" err="1">
                <a:solidFill>
                  <a:schemeClr val="tx1"/>
                </a:solidFill>
                <a:latin typeface="Segoe UI" panose="020B0502040204020203" pitchFamily="34" charset="0"/>
                <a:cs typeface="Segoe UI" panose="020B0502040204020203" pitchFamily="34" charset="0"/>
              </a:rPr>
              <a:t>firewalld</a:t>
            </a:r>
            <a:r>
              <a:rPr lang="en-US" sz="1400" dirty="0">
                <a:solidFill>
                  <a:schemeClr val="tx1"/>
                </a:solidFill>
                <a:latin typeface="Segoe UI" panose="020B0502040204020203" pitchFamily="34" charset="0"/>
                <a:cs typeface="Segoe UI" panose="020B0502040204020203" pitchFamily="34" charset="0"/>
              </a:rPr>
              <a:t>.</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It is a dynamic firewall manager which supports firewall (network) zones.</a:t>
            </a:r>
          </a:p>
          <a:p>
            <a:pPr eaLnBrk="1" fontAlgn="auto" hangingPunct="1">
              <a:spcAft>
                <a:spcPts val="0"/>
              </a:spcAft>
              <a:buFont typeface="Wingdings" panose="05000000000000000000" pitchFamily="2" charset="2"/>
              <a:buChar char="§"/>
              <a:defRPr/>
            </a:pPr>
            <a:endParaRPr lang="en-US" sz="14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dirty="0">
                <a:solidFill>
                  <a:schemeClr val="tx1"/>
                </a:solidFill>
                <a:latin typeface="Segoe UI" panose="020B0502040204020203" pitchFamily="34" charset="0"/>
                <a:cs typeface="Segoe UI" panose="020B0502040204020203" pitchFamily="34" charset="0"/>
              </a:rPr>
              <a:t>The </a:t>
            </a:r>
            <a:r>
              <a:rPr lang="en-US" sz="1400" dirty="0" err="1">
                <a:solidFill>
                  <a:schemeClr val="tx1"/>
                </a:solidFill>
                <a:latin typeface="Segoe UI" panose="020B0502040204020203" pitchFamily="34" charset="0"/>
                <a:cs typeface="Segoe UI" panose="020B0502040204020203" pitchFamily="34" charset="0"/>
              </a:rPr>
              <a:t>firewalld</a:t>
            </a:r>
            <a:r>
              <a:rPr lang="en-US" sz="1400" dirty="0">
                <a:solidFill>
                  <a:schemeClr val="tx1"/>
                </a:solidFill>
                <a:latin typeface="Segoe UI" panose="020B0502040204020203" pitchFamily="34" charset="0"/>
                <a:cs typeface="Segoe UI" panose="020B0502040204020203" pitchFamily="34" charset="0"/>
              </a:rPr>
              <a:t> service has support for IPv4, IPv6, and for Ethernet bridges.</a:t>
            </a: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EEBA73CF-EF3E-45E3-A799-C8CB8E24648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77155" name="Slide Number Placeholder 5">
            <a:extLst>
              <a:ext uri="{FF2B5EF4-FFF2-40B4-BE49-F238E27FC236}">
                <a16:creationId xmlns:a16="http://schemas.microsoft.com/office/drawing/2014/main" xmlns="" id="{5FAF3D1E-7225-46E5-A1F7-3D113A8AAD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6996128-3EB9-43B4-875B-46E70C8DDF7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42FE378-DC9A-4E59-A33D-A9E6E2754708}"/>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B64688E9-5981-4F0F-A2A3-9C70232E6AA8}"/>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08BD5D17-9837-4F8C-9430-287012F86A3A}"/>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7D4D65A-25E1-4950-8259-CC3320BBC7AC}"/>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A25720D1-E17E-41F7-932A-C9027EA93ADE}"/>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400" b="1" dirty="0">
                <a:latin typeface="Segoe UI" panose="020B0502040204020203" pitchFamily="34" charset="0"/>
                <a:cs typeface="Segoe UI" panose="020B0502040204020203" pitchFamily="34" charset="0"/>
              </a:rPr>
              <a:t>Advantages over iptables</a:t>
            </a:r>
          </a:p>
          <a:p>
            <a:pPr marL="0" indent="0" eaLnBrk="1" fontAlgn="auto" hangingPunct="1">
              <a:spcAft>
                <a:spcPts val="0"/>
              </a:spcAft>
              <a:buFont typeface="Arial" panose="020B0604020202020204" pitchFamily="34" charset="0"/>
              <a:buNone/>
              <a:defRPr/>
            </a:pPr>
            <a:endParaRPr lang="en-US" alt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Firewalld</a:t>
            </a:r>
            <a:r>
              <a:rPr lang="en-US" altLang="en-US" sz="1400" dirty="0">
                <a:latin typeface="Segoe UI" panose="020B0502040204020203" pitchFamily="34" charset="0"/>
                <a:cs typeface="Segoe UI" panose="020B0502040204020203" pitchFamily="34" charset="0"/>
              </a:rPr>
              <a:t> has the following advantages over iptables :</a:t>
            </a:r>
          </a:p>
          <a:p>
            <a:pPr eaLnBrk="1" fontAlgn="auto" hangingPunct="1">
              <a:spcAft>
                <a:spcPts val="0"/>
              </a:spcAft>
              <a:buFont typeface="Wingdings" panose="05000000000000000000" pitchFamily="2" charset="2"/>
              <a:buChar char="§"/>
              <a:defRPr/>
            </a:pPr>
            <a:endParaRPr lang="en-US" altLang="en-US" sz="14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400" dirty="0">
                <a:latin typeface="Segoe UI" panose="020B0502040204020203" pitchFamily="34" charset="0"/>
                <a:cs typeface="Segoe UI" panose="020B0502040204020203" pitchFamily="34" charset="0"/>
              </a:rPr>
              <a:t>Unlike the iptables command, the firewall-</a:t>
            </a:r>
            <a:r>
              <a:rPr lang="en-US" altLang="en-US" sz="1400" dirty="0" err="1">
                <a:latin typeface="Segoe UI" panose="020B0502040204020203" pitchFamily="34" charset="0"/>
                <a:cs typeface="Segoe UI" panose="020B0502040204020203" pitchFamily="34" charset="0"/>
              </a:rPr>
              <a:t>cmd</a:t>
            </a:r>
            <a:r>
              <a:rPr lang="en-US" altLang="en-US" sz="1400" dirty="0">
                <a:latin typeface="Segoe UI" panose="020B0502040204020203" pitchFamily="34" charset="0"/>
                <a:cs typeface="Segoe UI" panose="020B0502040204020203" pitchFamily="34" charset="0"/>
              </a:rPr>
              <a:t> command does not restart the firewall and disrupt established TCP connections.</a:t>
            </a:r>
          </a:p>
          <a:p>
            <a:pPr eaLnBrk="1" fontAlgn="auto" hangingPunct="1">
              <a:spcAft>
                <a:spcPts val="0"/>
              </a:spcAft>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firewalld</a:t>
            </a:r>
            <a:r>
              <a:rPr lang="en-US" altLang="en-US" sz="1400" dirty="0">
                <a:latin typeface="Segoe UI" panose="020B0502040204020203" pitchFamily="34" charset="0"/>
                <a:cs typeface="Segoe UI" panose="020B0502040204020203" pitchFamily="34" charset="0"/>
              </a:rPr>
              <a:t> supports dynamic zones.</a:t>
            </a:r>
          </a:p>
          <a:p>
            <a:pPr eaLnBrk="1" fontAlgn="auto" hangingPunct="1">
              <a:spcAft>
                <a:spcPts val="0"/>
              </a:spcAft>
              <a:buFont typeface="Wingdings" panose="05000000000000000000" pitchFamily="2" charset="2"/>
              <a:buChar char="§"/>
              <a:defRPr/>
            </a:pPr>
            <a:r>
              <a:rPr lang="en-US" altLang="en-US" sz="1400" dirty="0" err="1">
                <a:latin typeface="Segoe UI" panose="020B0502040204020203" pitchFamily="34" charset="0"/>
                <a:cs typeface="Segoe UI" panose="020B0502040204020203" pitchFamily="34" charset="0"/>
              </a:rPr>
              <a:t>firewalld</a:t>
            </a:r>
            <a:r>
              <a:rPr lang="en-US" altLang="en-US" sz="1400" dirty="0">
                <a:latin typeface="Segoe UI" panose="020B0502040204020203" pitchFamily="34" charset="0"/>
                <a:cs typeface="Segoe UI" panose="020B0502040204020203" pitchFamily="34" charset="0"/>
              </a:rPr>
              <a:t> supports D-Bus for better integration with services that depend on firewall configuration.</a:t>
            </a: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1000"/>
                                        <p:tgtEl>
                                          <p:spTgt spid="4">
                                            <p:txEl>
                                              <p:pRg st="7" end="7"/>
                                            </p:txEl>
                                          </p:spTgt>
                                        </p:tgtEl>
                                      </p:cBhvr>
                                    </p:animEffect>
                                    <p:anim calcmode="lin" valueType="num">
                                      <p:cBhvr>
                                        <p:cTn id="2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1000"/>
                                        <p:tgtEl>
                                          <p:spTgt spid="4">
                                            <p:txEl>
                                              <p:pRg st="8" end="8"/>
                                            </p:txEl>
                                          </p:spTgt>
                                        </p:tgtEl>
                                      </p:cBhvr>
                                    </p:animEffect>
                                    <p:anim calcmode="lin" valueType="num">
                                      <p:cBhvr>
                                        <p:cTn id="2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693AA19-D076-44C1-9B8C-0D791205C8A5}"/>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79203" name="Slide Number Placeholder 5">
            <a:extLst>
              <a:ext uri="{FF2B5EF4-FFF2-40B4-BE49-F238E27FC236}">
                <a16:creationId xmlns:a16="http://schemas.microsoft.com/office/drawing/2014/main" xmlns="" id="{15439279-F080-4E28-9900-682BD485536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BF0BBCB9-8C05-4744-8ABD-95DA1979CC8C}"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64CB1FF-6B80-46AB-A055-9D77EF31E04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07E59E9B-F331-4828-AF72-0BA608B2E991}"/>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8D667C74-510C-4039-92EF-D9621787686E}"/>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50FA3700-FE85-426B-8F7C-58DD9B8A44A2}"/>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DF8316D2-82B7-4181-BE45-0C9250F49265}"/>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b="1" dirty="0">
                <a:latin typeface="Segoe UI" panose="020B0502040204020203" pitchFamily="34" charset="0"/>
                <a:cs typeface="Segoe UI" panose="020B0502040204020203" pitchFamily="34" charset="0"/>
              </a:rPr>
              <a:t>Configuration options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The </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service has two types of configuration options:</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Runtime: Changes to firewall settings take effect immediately but are not permanent. Changes made in runtime configuration mode are lost when the </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service is restarted.</a:t>
            </a: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Permanent: Changes to firewall settings are written to configuration files. These changes are applied when the </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service restarts.</a:t>
            </a:r>
            <a:endParaRPr lang="en-US" altLang="en-US" sz="1200" dirty="0">
              <a:latin typeface="Palatino Linotype" panose="02040502050505030304" pitchFamily="18" charset="0"/>
            </a:endParaRP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C921B2E6-470A-4BC0-B57F-B7E3FD8F3503}"/>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81251" name="Slide Number Placeholder 5">
            <a:extLst>
              <a:ext uri="{FF2B5EF4-FFF2-40B4-BE49-F238E27FC236}">
                <a16:creationId xmlns:a16="http://schemas.microsoft.com/office/drawing/2014/main" xmlns="" id="{891481ED-1A0F-4674-A0BF-2788492BC1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C226263-0E30-4D75-BE79-0F318D0AEE8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4D68B7B-D5BB-4F75-AA6F-83CC7BC3AB16}"/>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373F761-E589-4749-90B9-6B522C776C2F}"/>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1803A97C-E292-4E0A-AF4D-4C76709CAC5D}"/>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84FB66D-83D7-4CBF-8235-4EC7DBF65B6C}"/>
              </a:ext>
            </a:extLst>
          </p:cNvPr>
          <p:cNvSpPr/>
          <p:nvPr/>
        </p:nvSpPr>
        <p:spPr>
          <a:xfrm>
            <a:off x="1089212" y="978325"/>
            <a:ext cx="3323090"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Manage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4A2B96AF-BA5B-4BCE-AEDA-70383E6A07D2}"/>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200" b="1" dirty="0">
                <a:latin typeface="Segoe UI" panose="020B0502040204020203" pitchFamily="34" charset="0"/>
                <a:cs typeface="Segoe UI" panose="020B0502040204020203" pitchFamily="34" charset="0"/>
              </a:rPr>
              <a:t>Configuration files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Configuration files for </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exist in two directories:</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a:t>
            </a:r>
            <a:r>
              <a:rPr lang="en-US" altLang="en-US" sz="1200" dirty="0" err="1">
                <a:latin typeface="Segoe UI" panose="020B0502040204020203" pitchFamily="34" charset="0"/>
                <a:cs typeface="Segoe UI" panose="020B0502040204020203" pitchFamily="34" charset="0"/>
              </a:rPr>
              <a:t>usr</a:t>
            </a:r>
            <a:r>
              <a:rPr lang="en-US" altLang="en-US" sz="1200" dirty="0">
                <a:latin typeface="Segoe UI" panose="020B0502040204020203" pitchFamily="34" charset="0"/>
                <a:cs typeface="Segoe UI" panose="020B0502040204020203" pitchFamily="34" charset="0"/>
              </a:rPr>
              <a:t>/lib/</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Contains default configuration files. Do not make changes to these files. An upgrade of the </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package overwrites this directory.</a:t>
            </a: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a:t>
            </a:r>
            <a:r>
              <a:rPr lang="en-US" altLang="en-US" sz="1200" dirty="0" err="1">
                <a:latin typeface="Segoe UI" panose="020B0502040204020203" pitchFamily="34" charset="0"/>
                <a:cs typeface="Segoe UI" panose="020B0502040204020203" pitchFamily="34" charset="0"/>
              </a:rPr>
              <a:t>etc</a:t>
            </a:r>
            <a:r>
              <a:rPr lang="en-US" altLang="en-US" sz="1200" dirty="0">
                <a:latin typeface="Segoe UI" panose="020B0502040204020203" pitchFamily="34" charset="0"/>
                <a:cs typeface="Segoe UI" panose="020B0502040204020203" pitchFamily="34" charset="0"/>
              </a:rPr>
              <a:t>/</a:t>
            </a:r>
            <a:r>
              <a:rPr lang="en-US" altLang="en-US" sz="1200" dirty="0" err="1">
                <a:latin typeface="Segoe UI" panose="020B0502040204020203" pitchFamily="34" charset="0"/>
                <a:cs typeface="Segoe UI" panose="020B0502040204020203" pitchFamily="34" charset="0"/>
              </a:rPr>
              <a:t>firewalld</a:t>
            </a:r>
            <a:r>
              <a:rPr lang="en-US" altLang="en-US" sz="1200" dirty="0">
                <a:latin typeface="Segoe UI" panose="020B0502040204020203" pitchFamily="34" charset="0"/>
                <a:cs typeface="Segoe UI" panose="020B0502040204020203" pitchFamily="34" charset="0"/>
              </a:rPr>
              <a:t>: holds system configuration files. These files will overwrite a default configuration.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0235801-0C5A-4937-9685-F250FCD21D0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83299" name="Slide Number Placeholder 5">
            <a:extLst>
              <a:ext uri="{FF2B5EF4-FFF2-40B4-BE49-F238E27FC236}">
                <a16:creationId xmlns:a16="http://schemas.microsoft.com/office/drawing/2014/main" xmlns="" id="{2F56225C-B05E-488F-B8D9-D16D9AE47F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C87C7E64-14C5-40C0-B05D-0740B6FB3C9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E14A3E04-A5E3-4B77-AAE4-E5A9B309DCF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C507B09C-7641-4BBC-AF46-E4403F1DCBFA}"/>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E9C8AD3E-1B91-4228-9B5E-7737DCD460D6}"/>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04831DF4-A584-4A92-AC99-6FD86C62624A}"/>
              </a:ext>
            </a:extLst>
          </p:cNvPr>
          <p:cNvSpPr/>
          <p:nvPr/>
        </p:nvSpPr>
        <p:spPr>
          <a:xfrm>
            <a:off x="1089212" y="923474"/>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F615ECD0-EE66-49BB-88D9-DD8E47CA5F7C}"/>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altLang="en-US" sz="1600" b="1"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600" b="1" dirty="0" err="1">
                <a:latin typeface="Segoe UI" panose="020B0502040204020203" pitchFamily="34" charset="0"/>
                <a:cs typeface="Segoe UI" panose="020B0502040204020203" pitchFamily="34" charset="0"/>
              </a:rPr>
              <a:t>Firewalld</a:t>
            </a:r>
            <a:r>
              <a:rPr lang="en-US" altLang="en-US" sz="1600" b="1" dirty="0">
                <a:latin typeface="Segoe UI" panose="020B0502040204020203" pitchFamily="34" charset="0"/>
                <a:cs typeface="Segoe UI" panose="020B0502040204020203" pitchFamily="34" charset="0"/>
              </a:rPr>
              <a:t> Components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Drop Zone: Any incoming packets are dropped, if we use this drop zone. This is same as we use to add iptables -j drop. If we use the drop rule, means there is no reply, only outgoing network connections will be available.</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Block Zone: Block zone will deny the incoming network connections are rejected with an </a:t>
            </a:r>
            <a:r>
              <a:rPr lang="en-US" altLang="en-US" sz="1200" dirty="0" err="1">
                <a:latin typeface="Segoe UI" panose="020B0502040204020203" pitchFamily="34" charset="0"/>
                <a:cs typeface="Segoe UI" panose="020B0502040204020203" pitchFamily="34" charset="0"/>
              </a:rPr>
              <a:t>icmp</a:t>
            </a:r>
            <a:r>
              <a:rPr lang="en-US" altLang="en-US" sz="1200" dirty="0">
                <a:latin typeface="Segoe UI" panose="020B0502040204020203" pitchFamily="34" charset="0"/>
                <a:cs typeface="Segoe UI" panose="020B0502040204020203" pitchFamily="34" charset="0"/>
              </a:rPr>
              <a:t>-host-prohibited. Only established connections within the server will be allowed.</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Public Zone: To accept the selected connections we can define rules in public zone. This will only allow the specific port to open in our server other connections will be dropped.</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1000"/>
                                        <p:tgtEl>
                                          <p:spTgt spid="4">
                                            <p:txEl>
                                              <p:pRg st="7" end="7"/>
                                            </p:txEl>
                                          </p:spTgt>
                                        </p:tgtEl>
                                      </p:cBhvr>
                                    </p:animEffect>
                                    <p:anim calcmode="lin" valueType="num">
                                      <p:cBhvr>
                                        <p:cTn id="2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D770F50-5B73-4289-9325-33905CE42991}"/>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85347" name="Slide Number Placeholder 5">
            <a:extLst>
              <a:ext uri="{FF2B5EF4-FFF2-40B4-BE49-F238E27FC236}">
                <a16:creationId xmlns:a16="http://schemas.microsoft.com/office/drawing/2014/main" xmlns="" id="{A361CE80-7C73-4A21-BA64-81AFC554FB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5AC664C-A18E-4410-B202-B5CEBFC8AA3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8146D2A2-8DB5-4AF3-8C87-7C8B801BBF5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A6C88DC8-AA2F-4AE9-8CC1-A853BDA654E6}"/>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6B0279E2-E304-49B5-AB6F-9F708EE9313E}"/>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72A399A-3FBA-4C4B-820C-6612D02EA104}"/>
              </a:ext>
            </a:extLst>
          </p:cNvPr>
          <p:cNvSpPr/>
          <p:nvPr/>
        </p:nvSpPr>
        <p:spPr>
          <a:xfrm>
            <a:off x="1066800" y="971874"/>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7621435F-C839-4004-8759-200AE93458E0}"/>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400" b="1" dirty="0" err="1">
                <a:latin typeface="Segoe UI" panose="020B0502040204020203" pitchFamily="34" charset="0"/>
                <a:cs typeface="Segoe UI" panose="020B0502040204020203" pitchFamily="34" charset="0"/>
              </a:rPr>
              <a:t>Firewalld</a:t>
            </a:r>
            <a:r>
              <a:rPr lang="en-US" altLang="en-US" sz="1400" b="1" dirty="0">
                <a:latin typeface="Segoe UI" panose="020B0502040204020203" pitchFamily="34" charset="0"/>
                <a:cs typeface="Segoe UI" panose="020B0502040204020203" pitchFamily="34" charset="0"/>
              </a:rPr>
              <a:t> Components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External Zone: This zone will act as router options with masquerading is enabled other connections will be dropped and will not accept, only specified connection will be allowed.</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DMZ Zone: If we need to allow access to some of the services to public, you can define in DMZ zone. This too have the feature of only selected incoming connections are accepted.</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Work Zone: In this zone, we can define only internal networks i.e. private networks traffic are allowed.</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1000"/>
                                        <p:tgtEl>
                                          <p:spTgt spid="4">
                                            <p:txEl>
                                              <p:pRg st="8" end="8"/>
                                            </p:txEl>
                                          </p:spTgt>
                                        </p:tgtEl>
                                      </p:cBhvr>
                                    </p:animEffect>
                                    <p:anim calcmode="lin" valueType="num">
                                      <p:cBhvr>
                                        <p:cTn id="2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6469747D-D537-4B4C-82A9-FEF858BB2D56}"/>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87395" name="Slide Number Placeholder 5">
            <a:extLst>
              <a:ext uri="{FF2B5EF4-FFF2-40B4-BE49-F238E27FC236}">
                <a16:creationId xmlns:a16="http://schemas.microsoft.com/office/drawing/2014/main" xmlns="" id="{7E264F51-E7B0-418D-A226-0C6934F594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8B352CB-4529-4566-B263-1046F2C4B92B}"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39FFE4CD-0435-4790-BC90-6D5C6CF50C04}"/>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2A381093-882A-4302-A22A-8116501992EE}"/>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1F68D28C-147A-4257-BAEC-658B20EBF2DA}"/>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EB3964A6-8DE1-4E08-86E4-4AD960036663}"/>
              </a:ext>
            </a:extLst>
          </p:cNvPr>
          <p:cNvSpPr/>
          <p:nvPr/>
        </p:nvSpPr>
        <p:spPr>
          <a:xfrm>
            <a:off x="1089212" y="969903"/>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6AB578D7-3FDF-413D-BECF-08DC51C9B045}"/>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Ø"/>
              <a:defRPr/>
            </a:pPr>
            <a:r>
              <a:rPr lang="en-US" altLang="en-US" sz="1400" b="1" dirty="0" err="1">
                <a:latin typeface="Segoe UI" panose="020B0502040204020203" pitchFamily="34" charset="0"/>
                <a:cs typeface="Segoe UI" panose="020B0502040204020203" pitchFamily="34" charset="0"/>
              </a:rPr>
              <a:t>Firewalld</a:t>
            </a:r>
            <a:r>
              <a:rPr lang="en-US" altLang="en-US" sz="1400" b="1" dirty="0">
                <a:latin typeface="Segoe UI" panose="020B0502040204020203" pitchFamily="34" charset="0"/>
                <a:cs typeface="Segoe UI" panose="020B0502040204020203" pitchFamily="34" charset="0"/>
              </a:rPr>
              <a:t> Components</a:t>
            </a:r>
          </a:p>
          <a:p>
            <a:pPr eaLnBrk="1" fontAlgn="auto" hangingPunct="1">
              <a:spcAft>
                <a:spcPts val="0"/>
              </a:spcAft>
              <a:buFont typeface="Wingdings" panose="05000000000000000000" pitchFamily="2" charset="2"/>
              <a:buChar char="Ø"/>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Home Zone: This zone is specially used in home areas, we can use this zone to trust the other computers on networks to not harm your computer as every zone. This too allow only the selected incoming connections.</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Internal Zone: This one is similar to work zone with selected allowed connections.</a:t>
            </a:r>
          </a:p>
          <a:p>
            <a:pPr eaLnBrk="1" fontAlgn="auto" hangingPunct="1">
              <a:spcAft>
                <a:spcPts val="0"/>
              </a:spcAft>
              <a:buFont typeface="Wingdings" panose="05000000000000000000" pitchFamily="2" charset="2"/>
              <a:buChar char="§"/>
              <a:defRPr/>
            </a:pPr>
            <a:endParaRPr lang="en-US" altLang="en-US" sz="1200" dirty="0">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latin typeface="Segoe UI" panose="020B0502040204020203" pitchFamily="34" charset="0"/>
                <a:cs typeface="Segoe UI" panose="020B0502040204020203" pitchFamily="34" charset="0"/>
              </a:rPr>
              <a:t>Trusted Zone: If we set the trusted zone all the traffic are accepted.</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1000"/>
                                        <p:tgtEl>
                                          <p:spTgt spid="4">
                                            <p:txEl>
                                              <p:pRg st="8" end="8"/>
                                            </p:txEl>
                                          </p:spTgt>
                                        </p:tgtEl>
                                      </p:cBhvr>
                                    </p:animEffect>
                                    <p:anim calcmode="lin" valueType="num">
                                      <p:cBhvr>
                                        <p:cTn id="2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026D392-D904-4F04-A5E5-736A89BE13DF}"/>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89443" name="Slide Number Placeholder 5">
            <a:extLst>
              <a:ext uri="{FF2B5EF4-FFF2-40B4-BE49-F238E27FC236}">
                <a16:creationId xmlns:a16="http://schemas.microsoft.com/office/drawing/2014/main" xmlns="" id="{3221F7C0-CE11-4F8E-826C-23E2F3132E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97944032-3354-4855-A925-B6E3BE432DDA}"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249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1892EBED-9EC2-4275-8551-E42EEA00FB4A}"/>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5B6427B6-FE3B-4077-A2F9-4AD0079CCC31}"/>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9DBF62D8-C9A2-4143-BD32-B2278C95649A}"/>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5C2350-F6E6-4B37-BE07-68EB21677FC4}"/>
              </a:ext>
            </a:extLst>
          </p:cNvPr>
          <p:cNvSpPr/>
          <p:nvPr/>
        </p:nvSpPr>
        <p:spPr>
          <a:xfrm>
            <a:off x="1083957" y="969903"/>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CC052AB5-C883-4E2B-9D6C-A6C317847D20}"/>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b="1" dirty="0">
                <a:solidFill>
                  <a:schemeClr val="tx1"/>
                </a:solidFill>
                <a:latin typeface="Segoe UI" panose="020B0502040204020203" pitchFamily="34" charset="0"/>
                <a:cs typeface="Segoe UI" panose="020B0502040204020203" pitchFamily="34" charset="0"/>
              </a:rPr>
              <a:t>For each zone you can define the following features: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Services: Predefined or custom services to trust. Trusted services are a combination of ports and protocols that are accessible from other systems and networks.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Ports: Additional ports or port ranges and associated protocols that are accessible from other systems and networks.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Masquerading: Translate IPv4 addresses to a single external address. With masquerading enabled, addresses of a private network are mapped to and hidden behind a public address.</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get the logs &amp; stats of a running container?</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69536640"/>
      </p:ext>
    </p:extLst>
  </p:cSld>
  <p:clrMapOvr>
    <a:masterClrMapping/>
  </p:clrMapOvr>
  <p:transition spd="slow">
    <p:split orient="vert"/>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779F4D3-EDB8-4CE3-9E09-97A6BE02E74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1491" name="Slide Number Placeholder 5">
            <a:extLst>
              <a:ext uri="{FF2B5EF4-FFF2-40B4-BE49-F238E27FC236}">
                <a16:creationId xmlns:a16="http://schemas.microsoft.com/office/drawing/2014/main" xmlns="" id="{C4CE75A6-9239-4CFE-8365-F862AB470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64C465A-901A-45D9-8D3C-136E42028762}"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A660DC11-175D-42DD-82EA-5A150ABF1E4F}"/>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0AB5DFF-B232-4041-9966-1D0675799C1D}"/>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530FB987-D633-474A-AE61-CFA0EACD2317}"/>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28CFE13E-E524-45BE-813C-02C1B57E0012}"/>
              </a:ext>
            </a:extLst>
          </p:cNvPr>
          <p:cNvSpPr/>
          <p:nvPr/>
        </p:nvSpPr>
        <p:spPr>
          <a:xfrm>
            <a:off x="1077310" y="899230"/>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F4B499E2-BF3A-447E-8594-985B2CB2F07F}"/>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Managing Server Firewalls</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Port Forwarding: Forward inbound network traffic from a specific port or port range to an alternative port on the local system, or to a port on another IPv4 address.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ICMP Filter: Block selected Internet Control Message Protocol messages.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Rich Rules: Extend existing </a:t>
            </a:r>
            <a:r>
              <a:rPr lang="en-US" sz="1200" dirty="0" err="1">
                <a:solidFill>
                  <a:schemeClr val="tx1"/>
                </a:solidFill>
                <a:latin typeface="Segoe UI" panose="020B0502040204020203" pitchFamily="34" charset="0"/>
                <a:cs typeface="Segoe UI" panose="020B0502040204020203" pitchFamily="34" charset="0"/>
              </a:rPr>
              <a:t>firewalld</a:t>
            </a:r>
            <a:r>
              <a:rPr lang="en-US" sz="1200" dirty="0">
                <a:solidFill>
                  <a:schemeClr val="tx1"/>
                </a:solidFill>
                <a:latin typeface="Segoe UI" panose="020B0502040204020203" pitchFamily="34" charset="0"/>
                <a:cs typeface="Segoe UI" panose="020B0502040204020203" pitchFamily="34" charset="0"/>
              </a:rPr>
              <a:t> rules to include additional source and destination addresses and logging and auditing actions.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Interfaces: Network interfaces bound to the zone. The zone for an interface is specified with the ZONE=option in the /</a:t>
            </a:r>
            <a:r>
              <a:rPr lang="en-US" sz="1200" dirty="0" err="1">
                <a:solidFill>
                  <a:schemeClr val="tx1"/>
                </a:solidFill>
                <a:latin typeface="Segoe UI" panose="020B0502040204020203" pitchFamily="34" charset="0"/>
                <a:cs typeface="Segoe UI" panose="020B0502040204020203" pitchFamily="34" charset="0"/>
              </a:rPr>
              <a:t>etc</a:t>
            </a:r>
            <a:r>
              <a:rPr lang="en-US" sz="1200" dirty="0">
                <a:solidFill>
                  <a:schemeClr val="tx1"/>
                </a:solidFill>
                <a:latin typeface="Segoe UI" panose="020B0502040204020203" pitchFamily="34" charset="0"/>
                <a:cs typeface="Segoe UI" panose="020B0502040204020203" pitchFamily="34" charset="0"/>
              </a:rPr>
              <a:t>/</a:t>
            </a:r>
            <a:r>
              <a:rPr lang="en-US" sz="1200" dirty="0" err="1">
                <a:solidFill>
                  <a:schemeClr val="tx1"/>
                </a:solidFill>
                <a:latin typeface="Segoe UI" panose="020B0502040204020203" pitchFamily="34" charset="0"/>
                <a:cs typeface="Segoe UI" panose="020B0502040204020203" pitchFamily="34" charset="0"/>
              </a:rPr>
              <a:t>sysconfig</a:t>
            </a:r>
            <a:r>
              <a:rPr lang="en-US" sz="1200" dirty="0">
                <a:solidFill>
                  <a:schemeClr val="tx1"/>
                </a:solidFill>
                <a:latin typeface="Segoe UI" panose="020B0502040204020203" pitchFamily="34" charset="0"/>
                <a:cs typeface="Segoe UI" panose="020B0502040204020203" pitchFamily="34" charset="0"/>
              </a:rPr>
              <a:t>/network-scripts/</a:t>
            </a:r>
            <a:r>
              <a:rPr lang="en-US" sz="1200" dirty="0" err="1">
                <a:solidFill>
                  <a:schemeClr val="tx1"/>
                </a:solidFill>
                <a:latin typeface="Segoe UI" panose="020B0502040204020203" pitchFamily="34" charset="0"/>
                <a:cs typeface="Segoe UI" panose="020B0502040204020203" pitchFamily="34" charset="0"/>
              </a:rPr>
              <a:t>ifcfg</a:t>
            </a:r>
            <a:r>
              <a:rPr lang="en-US" sz="1200" dirty="0">
                <a:solidFill>
                  <a:schemeClr val="tx1"/>
                </a:solidFill>
                <a:latin typeface="Segoe UI" panose="020B0502040204020203" pitchFamily="34" charset="0"/>
                <a:cs typeface="Segoe UI" panose="020B0502040204020203" pitchFamily="34" charset="0"/>
              </a:rPr>
              <a:t> file. If the option is missing, the interface is bound to the default zone.</a:t>
            </a: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D3758CC2-36DE-4276-8D34-881E69223770}"/>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3539" name="Slide Number Placeholder 5">
            <a:extLst>
              <a:ext uri="{FF2B5EF4-FFF2-40B4-BE49-F238E27FC236}">
                <a16:creationId xmlns:a16="http://schemas.microsoft.com/office/drawing/2014/main" xmlns="" id="{07DB7FD4-350F-4F97-9DCA-4F793075AA4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236D0C87-1532-4016-9CB3-C308F4BAD441}"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BE25722E-9585-433C-9A0E-DDB34A62BE61}"/>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80723A61-569E-4EC4-94F4-83601E4D19C6}"/>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05E638EC-92D3-4060-A463-52A3B4EEC407}"/>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F75BE2A8-A811-45CC-AACB-02C58A49FB21}"/>
              </a:ext>
            </a:extLst>
          </p:cNvPr>
          <p:cNvSpPr/>
          <p:nvPr/>
        </p:nvSpPr>
        <p:spPr>
          <a:xfrm>
            <a:off x="1077310" y="899230"/>
            <a:ext cx="3569953"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Managing Network Security</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93544" name="Content Placeholder 4">
            <a:extLst>
              <a:ext uri="{FF2B5EF4-FFF2-40B4-BE49-F238E27FC236}">
                <a16:creationId xmlns:a16="http://schemas.microsoft.com/office/drawing/2014/main" xmlns="" id="{FA3A457D-E518-43D7-B737-0DA6A25BA7C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541463" y="1497013"/>
            <a:ext cx="6646862" cy="3284537"/>
          </a:xfrm>
        </p:spPr>
      </p:pic>
    </p:spTree>
  </p:cSld>
  <p:clrMapOvr>
    <a:masterClrMapping/>
  </p:clrMapOvr>
  <p:transition spd="slow">
    <p:split orient="vert"/>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310D7F-D865-4E85-A14E-CD77B52808C7}"/>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5587" name="Slide Number Placeholder 5">
            <a:extLst>
              <a:ext uri="{FF2B5EF4-FFF2-40B4-BE49-F238E27FC236}">
                <a16:creationId xmlns:a16="http://schemas.microsoft.com/office/drawing/2014/main" xmlns="" id="{1F565C5A-DA0D-4A3A-9F61-AB72C1169C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148371D6-A9E7-47C7-97C0-578E7D6AD9C6}"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297278E3-2CAE-4E20-B993-A0D417694389}"/>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D2C8B979-68BA-4399-B0C9-D718AD7B10EA}"/>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0516C371-2548-4EF8-84CA-C2B27286831A}"/>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361178C-EE0A-4471-BBAF-9D43292AE462}"/>
              </a:ext>
            </a:extLst>
          </p:cNvPr>
          <p:cNvSpPr/>
          <p:nvPr/>
        </p:nvSpPr>
        <p:spPr>
          <a:xfrm>
            <a:off x="1089212" y="929446"/>
            <a:ext cx="479483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Automating Installation with Kickstart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303158E6-1A24-41D2-869B-D2A320E24B7B}"/>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Kickstart</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A system administrator can automate the installation of Linux Operating System using a feature called kickstart. Kickstart is an automated installation method used primarily by Red Hat Enterprise Linux (and other Fedora spin-offs, such as CentOS, Oracle Linux, etc.) to execute unattended operating system installation and configuration. Anaconda, the Red Hat Installer, needs to be told how to install a systems; partition disks, configure network interfaces, select which packages to install, etc.  A kickstart installation uses a text file to provide all of the answers to these questions, so no interaction is required. We have to create a kickstart config file which contains all answers for operating system installation.</a:t>
            </a:r>
          </a:p>
          <a:p>
            <a:pPr marL="0" indent="0" eaLnBrk="1" fontAlgn="auto" hangingPunct="1">
              <a:spcAft>
                <a:spcPts val="0"/>
              </a:spcAft>
              <a:buFont typeface="Arial" panose="020B0604020202020204" pitchFamily="34" charset="0"/>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We can use Kickstart method to install N number of servers yet the same time because this method does not required user intervention while installation process</a:t>
            </a:r>
          </a:p>
          <a:p>
            <a:pPr marL="0" indent="0" eaLnBrk="1" fontAlgn="auto" hangingPunct="1">
              <a:spcAft>
                <a:spcPts val="0"/>
              </a:spcAft>
              <a:buNone/>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Kickstart in RHEL is similar to Jumpstart in Solaris, Ignite in HP-Unix.</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381C1B4-DC1A-4691-8B15-A35375588B4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7635" name="Slide Number Placeholder 5">
            <a:extLst>
              <a:ext uri="{FF2B5EF4-FFF2-40B4-BE49-F238E27FC236}">
                <a16:creationId xmlns:a16="http://schemas.microsoft.com/office/drawing/2014/main" xmlns="" id="{58433060-36E1-4C75-9651-BFA763A835B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3AEC1611-7E3E-44E4-92B8-2465B2A63A47}"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42FE129D-DC54-497B-8FD8-43776A39EEED}"/>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BABFDC9-029F-4310-8830-CB751C7206E9}"/>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885B5246-D158-4914-A329-33B96A40A7DE}"/>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A5FD6B21-F3D8-4129-B286-8852B8996FD6}"/>
              </a:ext>
            </a:extLst>
          </p:cNvPr>
          <p:cNvSpPr/>
          <p:nvPr/>
        </p:nvSpPr>
        <p:spPr>
          <a:xfrm>
            <a:off x="1089212" y="929446"/>
            <a:ext cx="479483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Automating Installation with Kickstart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A79F2260-FFBE-4E0B-B22B-A285FEF2F2F2}"/>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Kickstart</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b="1" dirty="0">
                <a:solidFill>
                  <a:schemeClr val="tx1"/>
                </a:solidFill>
                <a:latin typeface="Segoe UI" panose="020B0502040204020203" pitchFamily="34" charset="0"/>
                <a:cs typeface="Segoe UI" panose="020B0502040204020203" pitchFamily="34" charset="0"/>
              </a:rPr>
              <a:t>Automated OS Installation Advantages</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We can install multiple servers in one go or simultaneously.</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Minimize manual intervention and save time.</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Multiple Distributions also supported.</a:t>
            </a:r>
          </a:p>
          <a:p>
            <a:pPr eaLnBrk="1" fontAlgn="auto" hangingPunct="1">
              <a:spcAft>
                <a:spcPts val="0"/>
              </a:spcAft>
              <a:buFont typeface="Wingdings" panose="05000000000000000000" pitchFamily="2" charset="2"/>
              <a:buChar char="§"/>
              <a:defRPr/>
            </a:pPr>
            <a:endParaRPr lang="en-US" sz="11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100" dirty="0">
                <a:solidFill>
                  <a:schemeClr val="tx1"/>
                </a:solidFill>
                <a:latin typeface="Segoe UI" panose="020B0502040204020203" pitchFamily="34" charset="0"/>
                <a:cs typeface="Segoe UI" panose="020B0502040204020203" pitchFamily="34" charset="0"/>
              </a:rPr>
              <a:t>Post installation scripts helps in automating more tasks.</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1000"/>
                                        <p:tgtEl>
                                          <p:spTgt spid="4">
                                            <p:txEl>
                                              <p:pRg st="6" end="6"/>
                                            </p:txEl>
                                          </p:spTgt>
                                        </p:tgtEl>
                                      </p:cBhvr>
                                    </p:animEffect>
                                    <p:anim calcmode="lin" valueType="num">
                                      <p:cBhvr>
                                        <p:cTn id="1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1000"/>
                                        <p:tgtEl>
                                          <p:spTgt spid="4">
                                            <p:txEl>
                                              <p:pRg st="8" end="8"/>
                                            </p:txEl>
                                          </p:spTgt>
                                        </p:tgtEl>
                                      </p:cBhvr>
                                    </p:animEffect>
                                    <p:anim calcmode="lin" valueType="num">
                                      <p:cBhvr>
                                        <p:cTn id="1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Effect transition="in" filter="fade">
                                      <p:cBhvr>
                                        <p:cTn id="22" dur="1000"/>
                                        <p:tgtEl>
                                          <p:spTgt spid="4">
                                            <p:txEl>
                                              <p:pRg st="10" end="10"/>
                                            </p:txEl>
                                          </p:spTgt>
                                        </p:tgtEl>
                                      </p:cBhvr>
                                    </p:animEffect>
                                    <p:anim calcmode="lin" valueType="num">
                                      <p:cBhvr>
                                        <p:cTn id="2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EEE87F6-2417-42D7-857D-9E3FFB1426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9683" name="Slide Number Placeholder 5">
            <a:extLst>
              <a:ext uri="{FF2B5EF4-FFF2-40B4-BE49-F238E27FC236}">
                <a16:creationId xmlns:a16="http://schemas.microsoft.com/office/drawing/2014/main" xmlns="" id="{FF7E5674-A3D2-4BBB-9CE7-1879830166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3F19458-1D33-402F-980D-2A8D7CC99B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B0BE970-0DDC-4A68-B3CC-04106E646DB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A284C10-283F-4A42-BC9E-94D12A2F806C}"/>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71E96B15-FC27-4462-9703-9ACDB1D64A79}"/>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5CBC26E-0D70-4658-9ED4-2E8414CB6A33}"/>
              </a:ext>
            </a:extLst>
          </p:cNvPr>
          <p:cNvSpPr/>
          <p:nvPr/>
        </p:nvSpPr>
        <p:spPr>
          <a:xfrm>
            <a:off x="1089212" y="929446"/>
            <a:ext cx="479483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Automating Installation with Kickstart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96DECBCD-83F2-4DEA-AF30-E468C71D15D2}"/>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eaLnBrk="1" fontAlgn="auto" hangingPunct="1">
              <a:spcAft>
                <a:spcPts val="0"/>
              </a:spcAft>
              <a:buFont typeface="Wingdings" panose="05000000000000000000" pitchFamily="2" charset="2"/>
              <a:buChar char="ü"/>
              <a:defRPr/>
            </a:pPr>
            <a:r>
              <a:rPr lang="en-US" sz="1600" b="1" dirty="0">
                <a:ln w="6600">
                  <a:solidFill>
                    <a:srgbClr val="FF0000"/>
                  </a:solidFill>
                  <a:prstDash val="solid"/>
                </a:ln>
                <a:solidFill>
                  <a:srgbClr val="FFFF00"/>
                </a:solidFill>
                <a:effectLst>
                  <a:outerShdw dist="38100" dir="2700000" algn="tl" rotWithShape="0">
                    <a:schemeClr val="accent2"/>
                  </a:outerShdw>
                </a:effectLst>
                <a:latin typeface="Segoe UI" panose="020B0502040204020203" pitchFamily="34" charset="0"/>
                <a:cs typeface="Segoe UI" panose="020B0502040204020203" pitchFamily="34" charset="0"/>
              </a:rPr>
              <a:t>Kickstart</a:t>
            </a: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400" b="1" dirty="0">
                <a:solidFill>
                  <a:schemeClr val="tx1"/>
                </a:solidFill>
                <a:latin typeface="Segoe UI" panose="020B0502040204020203" pitchFamily="34" charset="0"/>
                <a:cs typeface="Segoe UI" panose="020B0502040204020203" pitchFamily="34" charset="0"/>
              </a:rPr>
              <a:t>Kickstart Method uses below protocols for the installation of OS automatically</a:t>
            </a:r>
          </a:p>
          <a:p>
            <a:pPr eaLnBrk="1" fontAlgn="auto" hangingPunct="1">
              <a:spcAft>
                <a:spcPts val="0"/>
              </a:spcAft>
              <a:buFont typeface="Wingdings" panose="05000000000000000000" pitchFamily="2" charset="2"/>
              <a:buChar char="§"/>
              <a:defRPr/>
            </a:pPr>
            <a:endParaRPr lang="en-US" sz="1400" b="1" dirty="0">
              <a:solidFill>
                <a:schemeClr val="tx1"/>
              </a:solidFill>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NFS</a:t>
            </a: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HTTP</a:t>
            </a:r>
          </a:p>
          <a:p>
            <a:pPr eaLnBrk="1" fontAlgn="auto" hangingPunct="1">
              <a:spcAft>
                <a:spcPts val="0"/>
              </a:spcAft>
              <a:buFont typeface="Wingdings" panose="05000000000000000000" pitchFamily="2" charset="2"/>
              <a:buChar char="§"/>
              <a:defRPr/>
            </a:pPr>
            <a:r>
              <a:rPr lang="en-US" sz="1200" dirty="0">
                <a:solidFill>
                  <a:schemeClr val="tx1"/>
                </a:solidFill>
                <a:latin typeface="Segoe UI" panose="020B0502040204020203" pitchFamily="34" charset="0"/>
                <a:cs typeface="Segoe UI" panose="020B0502040204020203" pitchFamily="34" charset="0"/>
              </a:rPr>
              <a:t>FTP</a:t>
            </a:r>
          </a:p>
          <a:p>
            <a:pPr eaLnBrk="1" fontAlgn="auto" hangingPunct="1">
              <a:spcAft>
                <a:spcPts val="0"/>
              </a:spcAft>
              <a:buFont typeface="Wingdings" panose="05000000000000000000" pitchFamily="2" charset="2"/>
              <a:buChar char="§"/>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EEE87F6-2417-42D7-857D-9E3FFB1426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9683" name="Slide Number Placeholder 5">
            <a:extLst>
              <a:ext uri="{FF2B5EF4-FFF2-40B4-BE49-F238E27FC236}">
                <a16:creationId xmlns:a16="http://schemas.microsoft.com/office/drawing/2014/main" xmlns="" id="{FF7E5674-A3D2-4BBB-9CE7-1879830166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3F19458-1D33-402F-980D-2A8D7CC99B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255</a:t>
            </a:fld>
            <a:endParaRPr lang="th-TH" altLang="en-US">
              <a:latin typeface="Verdana" panose="020B0604030504040204" pitchFamily="34" charset="0"/>
              <a:ea typeface="Angsana New" panose="02020603050405020304" pitchFamily="18" charset="-34"/>
            </a:endParaRPr>
          </a:p>
        </p:txBody>
      </p:sp>
      <p:pic>
        <p:nvPicPr>
          <p:cNvPr id="7" name="Picture 6">
            <a:extLst>
              <a:ext uri="{FF2B5EF4-FFF2-40B4-BE49-F238E27FC236}">
                <a16:creationId xmlns:a16="http://schemas.microsoft.com/office/drawing/2014/main" xmlns="" id="{EA284C10-283F-4A42-BC9E-94D12A2F806C}"/>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71E96B15-FC27-4462-9703-9ACDB1D64A79}"/>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Content Placeholder 27">
            <a:extLst>
              <a:ext uri="{FF2B5EF4-FFF2-40B4-BE49-F238E27FC236}">
                <a16:creationId xmlns:a16="http://schemas.microsoft.com/office/drawing/2014/main" xmlns="" id="{7FCF5CD4-982F-4E35-8FB0-616091C62EE4}"/>
              </a:ext>
            </a:extLst>
          </p:cNvPr>
          <p:cNvSpPr>
            <a:spLocks noGrp="1"/>
          </p:cNvSpPr>
          <p:nvPr>
            <p:ph idx="1"/>
          </p:nvPr>
        </p:nvSpPr>
        <p:spPr/>
        <p:txBody>
          <a:bodyPr/>
          <a:lstStyle/>
          <a:p>
            <a:pPr marL="0" indent="0">
              <a:buNone/>
            </a:pPr>
            <a:endParaRPr lang="en-IN" dirty="0"/>
          </a:p>
        </p:txBody>
      </p:sp>
      <p:pic>
        <p:nvPicPr>
          <p:cNvPr id="29" name="Picture 28">
            <a:extLst>
              <a:ext uri="{FF2B5EF4-FFF2-40B4-BE49-F238E27FC236}">
                <a16:creationId xmlns:a16="http://schemas.microsoft.com/office/drawing/2014/main" xmlns="" id="{22423821-51D7-4CBF-8DF1-0D66A8EA17CD}"/>
              </a:ext>
            </a:extLst>
          </p:cNvPr>
          <p:cNvPicPr>
            <a:picLocks noChangeAspect="1"/>
          </p:cNvPicPr>
          <p:nvPr/>
        </p:nvPicPr>
        <p:blipFill>
          <a:blip r:embed="rId5"/>
          <a:stretch>
            <a:fillRect/>
          </a:stretch>
        </p:blipFill>
        <p:spPr>
          <a:xfrm>
            <a:off x="1135077" y="0"/>
            <a:ext cx="6873846" cy="5143500"/>
          </a:xfrm>
          <a:prstGeom prst="rect">
            <a:avLst/>
          </a:prstGeom>
        </p:spPr>
      </p:pic>
    </p:spTree>
    <p:extLst>
      <p:ext uri="{BB962C8B-B14F-4D97-AF65-F5344CB8AC3E}">
        <p14:creationId xmlns:p14="http://schemas.microsoft.com/office/powerpoint/2010/main" val="3855739243"/>
      </p:ext>
    </p:extLst>
  </p:cSld>
  <p:clrMapOvr>
    <a:masterClrMapping/>
  </p:clrMapOvr>
  <p:transition spd="slow">
    <p:split orient="vert"/>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EEE87F6-2417-42D7-857D-9E3FFB1426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9683" name="Slide Number Placeholder 5">
            <a:extLst>
              <a:ext uri="{FF2B5EF4-FFF2-40B4-BE49-F238E27FC236}">
                <a16:creationId xmlns:a16="http://schemas.microsoft.com/office/drawing/2014/main" xmlns="" id="{FF7E5674-A3D2-4BBB-9CE7-1879830166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3F19458-1D33-402F-980D-2A8D7CC99B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B0BE970-0DDC-4A68-B3CC-04106E646DB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A284C10-283F-4A42-BC9E-94D12A2F806C}"/>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71E96B15-FC27-4462-9703-9ACDB1D64A79}"/>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5CBC26E-0D70-4658-9ED4-2E8414CB6A33}"/>
              </a:ext>
            </a:extLst>
          </p:cNvPr>
          <p:cNvSpPr/>
          <p:nvPr/>
        </p:nvSpPr>
        <p:spPr>
          <a:xfrm>
            <a:off x="1089212" y="929446"/>
            <a:ext cx="479483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Automating Installation with Kickstart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96DECBCD-83F2-4DEA-AF30-E468C71D15D2}"/>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marL="0" indent="0" eaLnBrk="1" fontAlgn="auto" hangingPunct="1">
              <a:spcAft>
                <a:spcPts val="0"/>
              </a:spcAft>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0814F107-FC7B-4F2B-B33D-D0D2D5A33B3D}"/>
              </a:ext>
            </a:extLst>
          </p:cNvPr>
          <p:cNvPicPr>
            <a:picLocks noChangeAspect="1"/>
          </p:cNvPicPr>
          <p:nvPr/>
        </p:nvPicPr>
        <p:blipFill>
          <a:blip r:embed="rId5"/>
          <a:stretch>
            <a:fillRect/>
          </a:stretch>
        </p:blipFill>
        <p:spPr>
          <a:xfrm>
            <a:off x="6324600" y="2771224"/>
            <a:ext cx="762000" cy="811530"/>
          </a:xfrm>
          <a:prstGeom prst="rect">
            <a:avLst/>
          </a:prstGeom>
        </p:spPr>
      </p:pic>
      <p:pic>
        <p:nvPicPr>
          <p:cNvPr id="11" name="Picture 10">
            <a:extLst>
              <a:ext uri="{FF2B5EF4-FFF2-40B4-BE49-F238E27FC236}">
                <a16:creationId xmlns:a16="http://schemas.microsoft.com/office/drawing/2014/main" xmlns="" id="{D8BF453E-D7A9-488B-870D-451E88F74C0E}"/>
              </a:ext>
            </a:extLst>
          </p:cNvPr>
          <p:cNvPicPr>
            <a:picLocks noChangeAspect="1"/>
          </p:cNvPicPr>
          <p:nvPr/>
        </p:nvPicPr>
        <p:blipFill>
          <a:blip r:embed="rId5"/>
          <a:stretch>
            <a:fillRect/>
          </a:stretch>
        </p:blipFill>
        <p:spPr>
          <a:xfrm>
            <a:off x="1332570" y="2611693"/>
            <a:ext cx="990600" cy="1054989"/>
          </a:xfrm>
          <a:prstGeom prst="rect">
            <a:avLst/>
          </a:prstGeom>
        </p:spPr>
      </p:pic>
      <p:pic>
        <p:nvPicPr>
          <p:cNvPr id="12" name="Picture 11">
            <a:extLst>
              <a:ext uri="{FF2B5EF4-FFF2-40B4-BE49-F238E27FC236}">
                <a16:creationId xmlns:a16="http://schemas.microsoft.com/office/drawing/2014/main" xmlns="" id="{1783096A-F397-4056-8516-64C018B3500E}"/>
              </a:ext>
            </a:extLst>
          </p:cNvPr>
          <p:cNvPicPr>
            <a:picLocks noChangeAspect="1"/>
          </p:cNvPicPr>
          <p:nvPr/>
        </p:nvPicPr>
        <p:blipFill>
          <a:blip r:embed="rId5"/>
          <a:stretch>
            <a:fillRect/>
          </a:stretch>
        </p:blipFill>
        <p:spPr>
          <a:xfrm>
            <a:off x="6324600" y="1644058"/>
            <a:ext cx="762000" cy="811530"/>
          </a:xfrm>
          <a:prstGeom prst="rect">
            <a:avLst/>
          </a:prstGeom>
        </p:spPr>
      </p:pic>
      <p:pic>
        <p:nvPicPr>
          <p:cNvPr id="13" name="Picture 12">
            <a:extLst>
              <a:ext uri="{FF2B5EF4-FFF2-40B4-BE49-F238E27FC236}">
                <a16:creationId xmlns:a16="http://schemas.microsoft.com/office/drawing/2014/main" xmlns="" id="{3F73679F-4B15-40D4-9D05-E6B4B4D4B95C}"/>
              </a:ext>
            </a:extLst>
          </p:cNvPr>
          <p:cNvPicPr>
            <a:picLocks noChangeAspect="1"/>
          </p:cNvPicPr>
          <p:nvPr/>
        </p:nvPicPr>
        <p:blipFill>
          <a:blip r:embed="rId5"/>
          <a:stretch>
            <a:fillRect/>
          </a:stretch>
        </p:blipFill>
        <p:spPr>
          <a:xfrm>
            <a:off x="6324600" y="3841517"/>
            <a:ext cx="762000" cy="811530"/>
          </a:xfrm>
          <a:prstGeom prst="rect">
            <a:avLst/>
          </a:prstGeom>
        </p:spPr>
      </p:pic>
      <p:sp>
        <p:nvSpPr>
          <p:cNvPr id="6" name="TextBox 5">
            <a:extLst>
              <a:ext uri="{FF2B5EF4-FFF2-40B4-BE49-F238E27FC236}">
                <a16:creationId xmlns:a16="http://schemas.microsoft.com/office/drawing/2014/main" xmlns="" id="{95A0932C-14F3-433B-9F1D-58B8467FDCE2}"/>
              </a:ext>
            </a:extLst>
          </p:cNvPr>
          <p:cNvSpPr txBox="1"/>
          <p:nvPr/>
        </p:nvSpPr>
        <p:spPr>
          <a:xfrm>
            <a:off x="1143000" y="3716466"/>
            <a:ext cx="184731" cy="261610"/>
          </a:xfrm>
          <a:prstGeom prst="rect">
            <a:avLst/>
          </a:prstGeom>
          <a:noFill/>
        </p:spPr>
        <p:txBody>
          <a:bodyPr wrap="none" rtlCol="0">
            <a:spAutoFit/>
          </a:bodyPr>
          <a:lstStyle/>
          <a:p>
            <a:endParaRPr lang="en-IN" sz="1100" dirty="0"/>
          </a:p>
        </p:txBody>
      </p:sp>
      <p:sp>
        <p:nvSpPr>
          <p:cNvPr id="20" name="Arrow: Right 19">
            <a:extLst>
              <a:ext uri="{FF2B5EF4-FFF2-40B4-BE49-F238E27FC236}">
                <a16:creationId xmlns:a16="http://schemas.microsoft.com/office/drawing/2014/main" xmlns="" id="{8CCEB69D-69B3-4398-8D82-24AABE38C78E}"/>
              </a:ext>
            </a:extLst>
          </p:cNvPr>
          <p:cNvSpPr/>
          <p:nvPr/>
        </p:nvSpPr>
        <p:spPr>
          <a:xfrm rot="20902673">
            <a:off x="2490624" y="2341123"/>
            <a:ext cx="3588789" cy="15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xmlns="" id="{FA700CF9-7D6A-4427-B49E-9D585316E889}"/>
              </a:ext>
            </a:extLst>
          </p:cNvPr>
          <p:cNvSpPr/>
          <p:nvPr/>
        </p:nvSpPr>
        <p:spPr>
          <a:xfrm>
            <a:off x="2550969" y="3164912"/>
            <a:ext cx="3588789" cy="15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a:extLst>
              <a:ext uri="{FF2B5EF4-FFF2-40B4-BE49-F238E27FC236}">
                <a16:creationId xmlns:a16="http://schemas.microsoft.com/office/drawing/2014/main" xmlns="" id="{AE014712-A91F-4712-95FE-0DD9E5DA638C}"/>
              </a:ext>
            </a:extLst>
          </p:cNvPr>
          <p:cNvSpPr/>
          <p:nvPr/>
        </p:nvSpPr>
        <p:spPr>
          <a:xfrm rot="634030">
            <a:off x="2517825" y="3907810"/>
            <a:ext cx="3557923" cy="1397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1125E7AC-434B-4B65-A74D-13536437034A}"/>
              </a:ext>
            </a:extLst>
          </p:cNvPr>
          <p:cNvPicPr>
            <a:picLocks noChangeAspect="1"/>
          </p:cNvPicPr>
          <p:nvPr/>
        </p:nvPicPr>
        <p:blipFill>
          <a:blip r:embed="rId6"/>
          <a:stretch>
            <a:fillRect/>
          </a:stretch>
        </p:blipFill>
        <p:spPr>
          <a:xfrm>
            <a:off x="1235365" y="1634302"/>
            <a:ext cx="1246151" cy="785075"/>
          </a:xfrm>
          <a:prstGeom prst="rect">
            <a:avLst/>
          </a:prstGeom>
        </p:spPr>
      </p:pic>
    </p:spTree>
    <p:extLst>
      <p:ext uri="{BB962C8B-B14F-4D97-AF65-F5344CB8AC3E}">
        <p14:creationId xmlns:p14="http://schemas.microsoft.com/office/powerpoint/2010/main" val="277462631"/>
      </p:ext>
    </p:extLst>
  </p:cSld>
  <p:clrMapOvr>
    <a:masterClrMapping/>
  </p:clrMapOvr>
  <p:transition spd="slow">
    <p:split orient="vert"/>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257</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970252"/>
            <a:ext cx="7645400" cy="3936371"/>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014949" y="262688"/>
            <a:ext cx="7645400" cy="584775"/>
          </a:xfrm>
          <a:prstGeom prst="rect">
            <a:avLst/>
          </a:prstGeom>
          <a:ln/>
        </p:spPr>
        <p:style>
          <a:lnRef idx="0">
            <a:schemeClr val="dk1"/>
          </a:lnRef>
          <a:fillRef idx="3">
            <a:schemeClr val="dk1"/>
          </a:fillRef>
          <a:effectRef idx="3">
            <a:schemeClr val="dk1"/>
          </a:effectRef>
          <a:fontRef idx="minor">
            <a:schemeClr val="lt1"/>
          </a:fontRef>
        </p:style>
        <p:txBody>
          <a:bodyPr wrap="square">
            <a:spAutoFit/>
          </a:bodyPr>
          <a:lstStyle/>
          <a:p>
            <a:pPr marL="44450" eaLnBrk="1" fontAlgn="auto" hangingPunct="1">
              <a:spcBef>
                <a:spcPts val="0"/>
              </a:spcBef>
              <a:spcAft>
                <a:spcPts val="0"/>
              </a:spcAft>
              <a:defRPr/>
            </a:pPr>
            <a:r>
              <a:rPr lang="en-US" altLang="en-US" sz="1600" b="1" dirty="0">
                <a:latin typeface="Palatino Linotype" panose="02040502050505030304" pitchFamily="18" charset="0"/>
                <a:cs typeface="Cordia New" panose="020B0304020202020204" pitchFamily="34" charset="-34"/>
              </a:rPr>
              <a:t>	Where to download RHEL, CentOS, VMware Workstation &amp; 				                                  Oracle VirtualBox</a:t>
            </a:r>
          </a:p>
        </p:txBody>
      </p:sp>
      <p:sp>
        <p:nvSpPr>
          <p:cNvPr id="12" name="Hexagon 11">
            <a:extLst>
              <a:ext uri="{FF2B5EF4-FFF2-40B4-BE49-F238E27FC236}">
                <a16:creationId xmlns:a16="http://schemas.microsoft.com/office/drawing/2014/main" xmlns="" id="{7D7A937B-187A-4A65-ACC3-231BB79368A7}"/>
              </a:ext>
            </a:extLst>
          </p:cNvPr>
          <p:cNvSpPr/>
          <p:nvPr/>
        </p:nvSpPr>
        <p:spPr>
          <a:xfrm>
            <a:off x="1160868" y="1145974"/>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IN" sz="1400" b="1" dirty="0"/>
          </a:p>
          <a:p>
            <a:pPr marL="44450" eaLnBrk="1" fontAlgn="auto" hangingPunct="1">
              <a:spcBef>
                <a:spcPts val="0"/>
              </a:spcBef>
              <a:spcAft>
                <a:spcPts val="0"/>
              </a:spcAft>
              <a:defRPr/>
            </a:pPr>
            <a:r>
              <a:rPr lang="en-US" altLang="en-US" sz="1400" b="1" dirty="0">
                <a:latin typeface="Palatino Linotype" panose="02040502050505030304" pitchFamily="18" charset="0"/>
                <a:cs typeface="Cordia New" panose="020B0304020202020204" pitchFamily="34" charset="-34"/>
              </a:rPr>
              <a:t>RHEL Iso Image</a:t>
            </a:r>
            <a:endParaRPr lang="en-US" altLang="en-US" sz="1400" dirty="0">
              <a:latin typeface="Palatino Linotype" panose="02040502050505030304" pitchFamily="18" charset="0"/>
              <a:cs typeface="Cordia New" panose="020B0304020202020204" pitchFamily="34" charset="-34"/>
            </a:endParaRPr>
          </a:p>
          <a:p>
            <a:pPr marL="44450" eaLnBrk="1" fontAlgn="auto" hangingPunct="1">
              <a:spcBef>
                <a:spcPts val="0"/>
              </a:spcBef>
              <a:spcAft>
                <a:spcPts val="0"/>
              </a:spcAft>
              <a:defRPr/>
            </a:pPr>
            <a:r>
              <a:rPr lang="en-US" altLang="en-US" sz="1400" dirty="0">
                <a:latin typeface="Palatino Linotype" panose="02040502050505030304" pitchFamily="18" charset="0"/>
                <a:cs typeface="Cordia New" panose="020B0304020202020204" pitchFamily="34" charset="-34"/>
              </a:rPr>
              <a:t>https://access.redhat.com/downloads</a:t>
            </a:r>
          </a:p>
          <a:p>
            <a:pPr algn="ctr">
              <a:defRPr/>
            </a:pP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41949" y="2039623"/>
            <a:ext cx="7391400" cy="715308"/>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IN" sz="1400" b="1" dirty="0"/>
          </a:p>
          <a:p>
            <a:pPr marL="44450" eaLnBrk="1" fontAlgn="auto" hangingPunct="1">
              <a:spcBef>
                <a:spcPts val="0"/>
              </a:spcBef>
              <a:spcAft>
                <a:spcPts val="0"/>
              </a:spcAft>
              <a:defRPr/>
            </a:pPr>
            <a:r>
              <a:rPr lang="en-US" altLang="en-US" sz="1400" b="1" dirty="0">
                <a:latin typeface="Palatino Linotype" panose="02040502050505030304" pitchFamily="18" charset="0"/>
                <a:cs typeface="Cordia New" panose="020B0304020202020204" pitchFamily="34" charset="-34"/>
              </a:rPr>
              <a:t>CentOS Iso Image</a:t>
            </a:r>
            <a:endParaRPr lang="en-US" altLang="en-US" sz="1400" dirty="0">
              <a:latin typeface="Palatino Linotype" panose="02040502050505030304" pitchFamily="18" charset="0"/>
              <a:cs typeface="Cordia New" panose="020B0304020202020204" pitchFamily="34" charset="-34"/>
            </a:endParaRPr>
          </a:p>
          <a:p>
            <a:pPr marL="44450" eaLnBrk="1" fontAlgn="auto" hangingPunct="1">
              <a:spcBef>
                <a:spcPts val="0"/>
              </a:spcBef>
              <a:spcAft>
                <a:spcPts val="0"/>
              </a:spcAft>
              <a:defRPr/>
            </a:pPr>
            <a:r>
              <a:rPr lang="en-US" altLang="en-US" sz="1400" dirty="0">
                <a:latin typeface="Palatino Linotype" panose="02040502050505030304" pitchFamily="18" charset="0"/>
                <a:cs typeface="Cordia New" panose="020B0304020202020204" pitchFamily="34" charset="-34"/>
              </a:rPr>
              <a:t>http://isoredirect.centos.org/centos/ or https://www.centos.org/download/ </a:t>
            </a:r>
          </a:p>
          <a:p>
            <a:pPr algn="ctr">
              <a:defRPr/>
            </a:pPr>
            <a:endParaRPr lang="en-IN" sz="1200" dirty="0"/>
          </a:p>
        </p:txBody>
      </p:sp>
      <p:sp>
        <p:nvSpPr>
          <p:cNvPr id="13" name="Hexagon 12">
            <a:extLst>
              <a:ext uri="{FF2B5EF4-FFF2-40B4-BE49-F238E27FC236}">
                <a16:creationId xmlns:a16="http://schemas.microsoft.com/office/drawing/2014/main" xmlns="" id="{B1D97911-8201-48A7-84D6-1A4674B7827B}"/>
              </a:ext>
            </a:extLst>
          </p:cNvPr>
          <p:cNvSpPr/>
          <p:nvPr/>
        </p:nvSpPr>
        <p:spPr>
          <a:xfrm>
            <a:off x="1151409" y="2977750"/>
            <a:ext cx="7391400" cy="715308"/>
          </a:xfrm>
          <a:prstGeom prst="hexagon">
            <a:avLst/>
          </a:prstGeom>
        </p:spPr>
        <p:style>
          <a:lnRef idx="3">
            <a:schemeClr val="lt1"/>
          </a:lnRef>
          <a:fillRef idx="1">
            <a:schemeClr val="accent2"/>
          </a:fillRef>
          <a:effectRef idx="1">
            <a:schemeClr val="accent2"/>
          </a:effectRef>
          <a:fontRef idx="minor">
            <a:schemeClr val="lt1"/>
          </a:fontRef>
        </p:style>
        <p:txBody>
          <a:bodyPr anchor="ctr"/>
          <a:lstStyle/>
          <a:p>
            <a:pPr marL="44450" eaLnBrk="1" fontAlgn="auto" hangingPunct="1">
              <a:spcBef>
                <a:spcPts val="0"/>
              </a:spcBef>
              <a:spcAft>
                <a:spcPts val="0"/>
              </a:spcAft>
              <a:defRPr/>
            </a:pPr>
            <a:r>
              <a:rPr lang="en-US" altLang="en-US" sz="1400" b="1" dirty="0">
                <a:latin typeface="Palatino Linotype" panose="02040502050505030304" pitchFamily="18" charset="0"/>
                <a:cs typeface="Cordia New" panose="020B0304020202020204" pitchFamily="34" charset="-34"/>
              </a:rPr>
              <a:t>VMware Workstation</a:t>
            </a:r>
            <a:endParaRPr lang="en-US" altLang="en-US" sz="1400" dirty="0">
              <a:latin typeface="Palatino Linotype" panose="02040502050505030304" pitchFamily="18" charset="0"/>
              <a:cs typeface="Cordia New" panose="020B0304020202020204" pitchFamily="34" charset="-34"/>
            </a:endParaRPr>
          </a:p>
          <a:p>
            <a:pPr marL="44450" eaLnBrk="1" fontAlgn="auto" hangingPunct="1">
              <a:spcBef>
                <a:spcPts val="0"/>
              </a:spcBef>
              <a:spcAft>
                <a:spcPts val="0"/>
              </a:spcAft>
              <a:defRPr/>
            </a:pPr>
            <a:r>
              <a:rPr lang="en-US" altLang="en-US" sz="1400" dirty="0">
                <a:latin typeface="Palatino Linotype" panose="02040502050505030304" pitchFamily="18" charset="0"/>
                <a:cs typeface="Cordia New" panose="020B0304020202020204" pitchFamily="34" charset="-34"/>
              </a:rPr>
              <a:t>https://www.vmware.com/in/products/workstation-pro.html</a:t>
            </a:r>
          </a:p>
        </p:txBody>
      </p:sp>
      <p:sp>
        <p:nvSpPr>
          <p:cNvPr id="14" name="Hexagon 13">
            <a:extLst>
              <a:ext uri="{FF2B5EF4-FFF2-40B4-BE49-F238E27FC236}">
                <a16:creationId xmlns:a16="http://schemas.microsoft.com/office/drawing/2014/main" xmlns="" id="{94199FA4-4623-4BBB-B58C-C69C024A0889}"/>
              </a:ext>
            </a:extLst>
          </p:cNvPr>
          <p:cNvSpPr/>
          <p:nvPr/>
        </p:nvSpPr>
        <p:spPr>
          <a:xfrm>
            <a:off x="1174269" y="3880012"/>
            <a:ext cx="7391400" cy="715308"/>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marL="44450" eaLnBrk="1" fontAlgn="auto" hangingPunct="1">
              <a:spcBef>
                <a:spcPts val="0"/>
              </a:spcBef>
              <a:spcAft>
                <a:spcPts val="0"/>
              </a:spcAft>
              <a:defRPr/>
            </a:pPr>
            <a:r>
              <a:rPr lang="en-US" altLang="en-US" sz="1400" b="1" dirty="0">
                <a:latin typeface="Palatino Linotype" panose="02040502050505030304" pitchFamily="18" charset="0"/>
                <a:cs typeface="Cordia New" panose="020B0304020202020204" pitchFamily="34" charset="-34"/>
              </a:rPr>
              <a:t>Oracle VM VirtualBox</a:t>
            </a:r>
            <a:endParaRPr lang="en-US" altLang="en-US" sz="1400" dirty="0">
              <a:latin typeface="Palatino Linotype" panose="02040502050505030304" pitchFamily="18" charset="0"/>
              <a:cs typeface="Cordia New" panose="020B0304020202020204" pitchFamily="34" charset="-34"/>
            </a:endParaRPr>
          </a:p>
          <a:p>
            <a:pPr marL="44450" eaLnBrk="1" fontAlgn="auto" hangingPunct="1">
              <a:spcBef>
                <a:spcPts val="0"/>
              </a:spcBef>
              <a:spcAft>
                <a:spcPts val="0"/>
              </a:spcAft>
              <a:defRPr/>
            </a:pPr>
            <a:r>
              <a:rPr lang="en-US" altLang="en-US" sz="1400" dirty="0">
                <a:latin typeface="Palatino Linotype" panose="02040502050505030304" pitchFamily="18" charset="0"/>
                <a:cs typeface="Cordia New" panose="020B0304020202020204" pitchFamily="34" charset="-34"/>
              </a:rPr>
              <a:t>https://www.virtualbox.org/wiki/Downloads</a:t>
            </a:r>
          </a:p>
        </p:txBody>
      </p:sp>
    </p:spTree>
    <p:extLst>
      <p:ext uri="{BB962C8B-B14F-4D97-AF65-F5344CB8AC3E}">
        <p14:creationId xmlns:p14="http://schemas.microsoft.com/office/powerpoint/2010/main" val="139929184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3" grpId="0" animBg="1"/>
      <p:bldP spid="14"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258</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970252"/>
            <a:ext cx="7645400" cy="3936371"/>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014949" y="262688"/>
            <a:ext cx="7645400" cy="584775"/>
          </a:xfrm>
          <a:prstGeom prst="rect">
            <a:avLst/>
          </a:prstGeom>
          <a:ln/>
        </p:spPr>
        <p:style>
          <a:lnRef idx="0">
            <a:schemeClr val="dk1"/>
          </a:lnRef>
          <a:fillRef idx="3">
            <a:schemeClr val="dk1"/>
          </a:fillRef>
          <a:effectRef idx="3">
            <a:schemeClr val="dk1"/>
          </a:effectRef>
          <a:fontRef idx="minor">
            <a:schemeClr val="lt1"/>
          </a:fontRef>
        </p:style>
        <p:txBody>
          <a:bodyPr wrap="square">
            <a:spAutoFit/>
          </a:bodyPr>
          <a:lstStyle/>
          <a:p>
            <a:pPr marL="44450" eaLnBrk="1" fontAlgn="auto" hangingPunct="1">
              <a:spcBef>
                <a:spcPts val="0"/>
              </a:spcBef>
              <a:spcAft>
                <a:spcPts val="0"/>
              </a:spcAft>
              <a:defRPr/>
            </a:pPr>
            <a:r>
              <a:rPr lang="en-US" altLang="en-US" sz="1600" b="1" dirty="0">
                <a:latin typeface="Palatino Linotype" panose="02040502050505030304" pitchFamily="18" charset="0"/>
                <a:cs typeface="Cordia New" panose="020B0304020202020204" pitchFamily="34" charset="-34"/>
              </a:rPr>
              <a:t>	Where to download RHEL8, CentOS8, VMware Workstation &amp; 				                                  Oracle VirtualBox</a:t>
            </a:r>
          </a:p>
        </p:txBody>
      </p:sp>
      <p:sp>
        <p:nvSpPr>
          <p:cNvPr id="12" name="Hexagon 11">
            <a:extLst>
              <a:ext uri="{FF2B5EF4-FFF2-40B4-BE49-F238E27FC236}">
                <a16:creationId xmlns:a16="http://schemas.microsoft.com/office/drawing/2014/main" xmlns="" id="{7D7A937B-187A-4A65-ACC3-231BB79368A7}"/>
              </a:ext>
            </a:extLst>
          </p:cNvPr>
          <p:cNvSpPr/>
          <p:nvPr/>
        </p:nvSpPr>
        <p:spPr>
          <a:xfrm>
            <a:off x="1160868" y="1145974"/>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1300" b="1" dirty="0"/>
              <a:t>How to Download RHEL8 ISO File Free (Download for Development Use)</a:t>
            </a:r>
            <a:endParaRPr lang="en-IN" sz="1300" b="1"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41949" y="2039623"/>
            <a:ext cx="7391400" cy="815338"/>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a:defRPr/>
            </a:pPr>
            <a:r>
              <a:rPr lang="en-IN" sz="1400" b="1" dirty="0"/>
              <a:t>https://sso.redhat.com/</a:t>
            </a:r>
          </a:p>
          <a:p>
            <a:pPr>
              <a:defRPr/>
            </a:pPr>
            <a:endParaRPr lang="en-IN" sz="1400" b="1" dirty="0"/>
          </a:p>
          <a:p>
            <a:pPr>
              <a:defRPr/>
            </a:pPr>
            <a:r>
              <a:rPr lang="en-IN" sz="1400" b="1" dirty="0"/>
              <a:t>https://developers.redhat.com/rhel8/</a:t>
            </a:r>
          </a:p>
        </p:txBody>
      </p:sp>
    </p:spTree>
    <p:extLst>
      <p:ext uri="{BB962C8B-B14F-4D97-AF65-F5344CB8AC3E}">
        <p14:creationId xmlns:p14="http://schemas.microsoft.com/office/powerpoint/2010/main" val="173865009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259</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23486"/>
            <a:ext cx="7645400" cy="4783137"/>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181100" y="444744"/>
            <a:ext cx="6401945" cy="307777"/>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marL="330200" indent="-285750" eaLnBrk="1" fontAlgn="auto" hangingPunct="1">
              <a:spcBef>
                <a:spcPts val="0"/>
              </a:spcBef>
              <a:spcAft>
                <a:spcPts val="0"/>
              </a:spcAft>
              <a:buFont typeface="Wingdings" panose="05000000000000000000" pitchFamily="2" charset="2"/>
              <a:buChar char="q"/>
              <a:defRPr/>
            </a:pPr>
            <a:r>
              <a:rPr lang="en-US" altLang="en-US" sz="1400" b="1" dirty="0">
                <a:latin typeface="Palatino Linotype" panose="02040502050505030304" pitchFamily="18" charset="0"/>
                <a:cs typeface="Cordia New" panose="020B0304020202020204" pitchFamily="34" charset="-34"/>
              </a:rPr>
              <a:t>Download RHEL8, CentOS8, VMware Workstation &amp; Oracle VirtualBox</a:t>
            </a:r>
          </a:p>
        </p:txBody>
      </p:sp>
      <p:sp>
        <p:nvSpPr>
          <p:cNvPr id="12" name="Hexagon 11">
            <a:extLst>
              <a:ext uri="{FF2B5EF4-FFF2-40B4-BE49-F238E27FC236}">
                <a16:creationId xmlns:a16="http://schemas.microsoft.com/office/drawing/2014/main" xmlns="" id="{7D7A937B-187A-4A65-ACC3-231BB79368A7}"/>
              </a:ext>
            </a:extLst>
          </p:cNvPr>
          <p:cNvSpPr/>
          <p:nvPr/>
        </p:nvSpPr>
        <p:spPr>
          <a:xfrm>
            <a:off x="1160868" y="1145974"/>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1500" dirty="0"/>
              <a:t>How to Download RHEL8 ISO File Free (Download for Development Use)</a:t>
            </a:r>
            <a:endParaRPr lang="en-IN" sz="15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41949" y="2039623"/>
            <a:ext cx="7391400" cy="1141728"/>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a:defRPr/>
            </a:pPr>
            <a:r>
              <a:rPr lang="en-IN" sz="1400" b="1" dirty="0"/>
              <a:t>https://sso.redhat.com/</a:t>
            </a:r>
          </a:p>
          <a:p>
            <a:pPr>
              <a:defRPr/>
            </a:pPr>
            <a:endParaRPr lang="en-IN" sz="1400" b="1" dirty="0"/>
          </a:p>
          <a:p>
            <a:pPr>
              <a:defRPr/>
            </a:pPr>
            <a:r>
              <a:rPr lang="en-IN" sz="1400" b="1" dirty="0"/>
              <a:t>https://developers.redhat.com/rhel8/</a:t>
            </a:r>
          </a:p>
        </p:txBody>
      </p:sp>
    </p:spTree>
    <p:extLst>
      <p:ext uri="{BB962C8B-B14F-4D97-AF65-F5344CB8AC3E}">
        <p14:creationId xmlns:p14="http://schemas.microsoft.com/office/powerpoint/2010/main" val="327612441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Port forwarding </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 Run a container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nginx</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 </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on docker </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host with a </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sym typeface="Wingdings" panose="05000000000000000000" pitchFamily="2" charset="2"/>
              </a:rPr>
              <a:t>port forwarding. </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679209"/>
      </p:ext>
    </p:extLst>
  </p:cSld>
  <p:clrMapOvr>
    <a:masterClrMapping/>
  </p:clrMapOvr>
  <p:transition spd="slow">
    <p:split orient="vert"/>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260</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Introduction of Unix</a:t>
            </a: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81187" y="1795017"/>
            <a:ext cx="7391400" cy="914400"/>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UNIX is an operating system which was first developed in the 1960s, and has been under constant development ever since. By operating system, we mean the suite of programs which make the computer work.</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206062" y="2891283"/>
            <a:ext cx="7341651" cy="677508"/>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Unix is a multi-user, multi-tasking operating system. You can have many users logged into a system simultaneously, each running many programs. </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3801862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261</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Unix Architecture</a:t>
            </a: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Oval 2">
            <a:extLst>
              <a:ext uri="{FF2B5EF4-FFF2-40B4-BE49-F238E27FC236}">
                <a16:creationId xmlns:a16="http://schemas.microsoft.com/office/drawing/2014/main" xmlns="" id="{550657D0-6B12-491C-9746-373FB81C53CF}"/>
              </a:ext>
            </a:extLst>
          </p:cNvPr>
          <p:cNvSpPr/>
          <p:nvPr/>
        </p:nvSpPr>
        <p:spPr>
          <a:xfrm>
            <a:off x="2538160" y="1098057"/>
            <a:ext cx="4649777" cy="3706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    Application Programs</a:t>
            </a:r>
          </a:p>
        </p:txBody>
      </p:sp>
      <p:sp>
        <p:nvSpPr>
          <p:cNvPr id="4" name="Oval 3">
            <a:extLst>
              <a:ext uri="{FF2B5EF4-FFF2-40B4-BE49-F238E27FC236}">
                <a16:creationId xmlns:a16="http://schemas.microsoft.com/office/drawing/2014/main" xmlns="" id="{CB0BF9D6-A472-453F-B630-D5FA24C5007C}"/>
              </a:ext>
            </a:extLst>
          </p:cNvPr>
          <p:cNvSpPr/>
          <p:nvPr/>
        </p:nvSpPr>
        <p:spPr>
          <a:xfrm>
            <a:off x="3199611" y="1636116"/>
            <a:ext cx="3326873" cy="263035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sz="1400" b="1" dirty="0"/>
              <a:t>Shell</a:t>
            </a:r>
          </a:p>
        </p:txBody>
      </p:sp>
      <p:sp>
        <p:nvSpPr>
          <p:cNvPr id="13" name="Oval 12">
            <a:extLst>
              <a:ext uri="{FF2B5EF4-FFF2-40B4-BE49-F238E27FC236}">
                <a16:creationId xmlns:a16="http://schemas.microsoft.com/office/drawing/2014/main" xmlns="" id="{3940FF4B-3287-4707-81A9-743E0C58AA20}"/>
              </a:ext>
            </a:extLst>
          </p:cNvPr>
          <p:cNvSpPr/>
          <p:nvPr/>
        </p:nvSpPr>
        <p:spPr>
          <a:xfrm>
            <a:off x="3808949" y="2100158"/>
            <a:ext cx="2057400" cy="17540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r>
              <a:rPr lang="en-IN" sz="1200" b="1" dirty="0"/>
              <a:t>Kernel</a:t>
            </a:r>
          </a:p>
        </p:txBody>
      </p:sp>
      <p:sp>
        <p:nvSpPr>
          <p:cNvPr id="14" name="Oval 13">
            <a:extLst>
              <a:ext uri="{FF2B5EF4-FFF2-40B4-BE49-F238E27FC236}">
                <a16:creationId xmlns:a16="http://schemas.microsoft.com/office/drawing/2014/main" xmlns="" id="{FCE3E8C9-0F19-4C2C-B03A-7EB954717D3E}"/>
              </a:ext>
            </a:extLst>
          </p:cNvPr>
          <p:cNvSpPr/>
          <p:nvPr/>
        </p:nvSpPr>
        <p:spPr>
          <a:xfrm>
            <a:off x="4284671" y="2484834"/>
            <a:ext cx="1156751" cy="9329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050" b="1" dirty="0"/>
              <a:t>Hardware</a:t>
            </a:r>
          </a:p>
        </p:txBody>
      </p:sp>
      <p:sp>
        <p:nvSpPr>
          <p:cNvPr id="5" name="TextBox 4">
            <a:extLst>
              <a:ext uri="{FF2B5EF4-FFF2-40B4-BE49-F238E27FC236}">
                <a16:creationId xmlns:a16="http://schemas.microsoft.com/office/drawing/2014/main" xmlns="" id="{AFD8FEA4-510A-44F2-9A3D-8F72C7C2D031}"/>
              </a:ext>
            </a:extLst>
          </p:cNvPr>
          <p:cNvSpPr txBox="1"/>
          <p:nvPr/>
        </p:nvSpPr>
        <p:spPr>
          <a:xfrm>
            <a:off x="4283094" y="1259112"/>
            <a:ext cx="1241687" cy="369332"/>
          </a:xfrm>
          <a:prstGeom prst="rect">
            <a:avLst/>
          </a:prstGeom>
          <a:noFill/>
        </p:spPr>
        <p:txBody>
          <a:bodyPr wrap="none" rtlCol="0">
            <a:spAutoFit/>
          </a:bodyPr>
          <a:lstStyle/>
          <a:p>
            <a:r>
              <a:rPr lang="en-IN" dirty="0"/>
              <a:t>Mail Server</a:t>
            </a:r>
          </a:p>
        </p:txBody>
      </p:sp>
      <p:sp>
        <p:nvSpPr>
          <p:cNvPr id="15" name="TextBox 14">
            <a:extLst>
              <a:ext uri="{FF2B5EF4-FFF2-40B4-BE49-F238E27FC236}">
                <a16:creationId xmlns:a16="http://schemas.microsoft.com/office/drawing/2014/main" xmlns="" id="{19B4AE09-4842-440A-8701-047611036CAE}"/>
              </a:ext>
            </a:extLst>
          </p:cNvPr>
          <p:cNvSpPr txBox="1"/>
          <p:nvPr/>
        </p:nvSpPr>
        <p:spPr>
          <a:xfrm>
            <a:off x="6547505" y="2792520"/>
            <a:ext cx="550151" cy="369332"/>
          </a:xfrm>
          <a:prstGeom prst="rect">
            <a:avLst/>
          </a:prstGeom>
          <a:noFill/>
        </p:spPr>
        <p:txBody>
          <a:bodyPr wrap="none" rtlCol="0">
            <a:spAutoFit/>
          </a:bodyPr>
          <a:lstStyle/>
          <a:p>
            <a:r>
              <a:rPr lang="en-IN" dirty="0"/>
              <a:t>FTP</a:t>
            </a:r>
          </a:p>
        </p:txBody>
      </p:sp>
      <p:sp>
        <p:nvSpPr>
          <p:cNvPr id="19" name="TextBox 18">
            <a:extLst>
              <a:ext uri="{FF2B5EF4-FFF2-40B4-BE49-F238E27FC236}">
                <a16:creationId xmlns:a16="http://schemas.microsoft.com/office/drawing/2014/main" xmlns="" id="{0E04D6D1-5105-43F0-909B-D7813B3ECBA8}"/>
              </a:ext>
            </a:extLst>
          </p:cNvPr>
          <p:cNvSpPr txBox="1"/>
          <p:nvPr/>
        </p:nvSpPr>
        <p:spPr>
          <a:xfrm>
            <a:off x="2482401" y="2766627"/>
            <a:ext cx="772969" cy="369332"/>
          </a:xfrm>
          <a:prstGeom prst="rect">
            <a:avLst/>
          </a:prstGeom>
          <a:noFill/>
        </p:spPr>
        <p:txBody>
          <a:bodyPr wrap="none" rtlCol="0">
            <a:spAutoFit/>
          </a:bodyPr>
          <a:lstStyle/>
          <a:p>
            <a:r>
              <a:rPr lang="en-IN" dirty="0"/>
              <a:t>DBMS</a:t>
            </a:r>
          </a:p>
        </p:txBody>
      </p:sp>
    </p:spTree>
    <p:extLst>
      <p:ext uri="{BB962C8B-B14F-4D97-AF65-F5344CB8AC3E}">
        <p14:creationId xmlns:p14="http://schemas.microsoft.com/office/powerpoint/2010/main" val="2144047071"/>
      </p:ext>
    </p:extLst>
  </p:cSld>
  <p:clrMapOvr>
    <a:masterClrMapping/>
  </p:clrMapOvr>
  <p:transition spd="slow">
    <p:split orient="vert"/>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262</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Unix</a:t>
            </a: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219200" y="1733550"/>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First Version was created in Bell Labs in 1969.</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241622" y="2613874"/>
            <a:ext cx="7341651" cy="1024676"/>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Some of the Bell Labs programmers who had worked on this project, Ken Thompson, Dennis Ritchie, Rudd </a:t>
            </a:r>
            <a:r>
              <a:rPr lang="en-US" altLang="en-US" sz="1400" dirty="0" err="1">
                <a:solidFill>
                  <a:srgbClr val="000066"/>
                </a:solidFill>
                <a:latin typeface="Palatino Linotype" panose="02040502050505030304" pitchFamily="18" charset="0"/>
              </a:rPr>
              <a:t>Canaday</a:t>
            </a:r>
            <a:r>
              <a:rPr lang="en-US" altLang="en-US" sz="1400" dirty="0">
                <a:solidFill>
                  <a:srgbClr val="000066"/>
                </a:solidFill>
                <a:latin typeface="Palatino Linotype" panose="02040502050505030304" pitchFamily="18" charset="0"/>
              </a:rPr>
              <a:t>, and Doug McIlroy designed and implemented the first version of the Unix File System on a PDP-7 along with a few utilities. It was given the name UNIX by Brian Kernighan.</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Hexagon 9">
            <a:extLst>
              <a:ext uri="{FF2B5EF4-FFF2-40B4-BE49-F238E27FC236}">
                <a16:creationId xmlns:a16="http://schemas.microsoft.com/office/drawing/2014/main" xmlns="" id="{2B91C088-FEC2-4E87-9E7D-2BA75D10D984}"/>
              </a:ext>
            </a:extLst>
          </p:cNvPr>
          <p:cNvSpPr/>
          <p:nvPr/>
        </p:nvSpPr>
        <p:spPr>
          <a:xfrm>
            <a:off x="1228134" y="3857050"/>
            <a:ext cx="7341651" cy="773225"/>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1973 Unix is re-written mostly in C, a new language developed by Dennis Ritchie. </a:t>
            </a:r>
          </a:p>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p:txBody>
      </p:sp>
    </p:spTree>
    <p:extLst>
      <p:ext uri="{BB962C8B-B14F-4D97-AF65-F5344CB8AC3E}">
        <p14:creationId xmlns:p14="http://schemas.microsoft.com/office/powerpoint/2010/main" val="125955189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0"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263</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Unix</a:t>
            </a: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219200" y="1733550"/>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1977 There were about 500 Unix sites world-wide. </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1980 BSD 4.1 (Berkeley Software Development)</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241622" y="2613874"/>
            <a:ext cx="7341651" cy="1024676"/>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1983 SunOS, BSD 4.2, System V </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1988 AT&amp;T and Sun Microsystems jointly develop System V Release 4 (SVR4). This later developed into UnixWare and Solaris 2.</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Hexagon 9">
            <a:extLst>
              <a:ext uri="{FF2B5EF4-FFF2-40B4-BE49-F238E27FC236}">
                <a16:creationId xmlns:a16="http://schemas.microsoft.com/office/drawing/2014/main" xmlns="" id="{2B91C088-FEC2-4E87-9E7D-2BA75D10D984}"/>
              </a:ext>
            </a:extLst>
          </p:cNvPr>
          <p:cNvSpPr/>
          <p:nvPr/>
        </p:nvSpPr>
        <p:spPr>
          <a:xfrm>
            <a:off x="1228134" y="3857050"/>
            <a:ext cx="7341651" cy="773225"/>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1991 Linux was originated.</a:t>
            </a:r>
          </a:p>
        </p:txBody>
      </p:sp>
    </p:spTree>
    <p:extLst>
      <p:ext uri="{BB962C8B-B14F-4D97-AF65-F5344CB8AC3E}">
        <p14:creationId xmlns:p14="http://schemas.microsoft.com/office/powerpoint/2010/main" val="12137168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0"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264</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Linux</a:t>
            </a: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72604" y="2649604"/>
            <a:ext cx="7391400" cy="715308"/>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June 1971, Richard </a:t>
            </a:r>
            <a:r>
              <a:rPr lang="en-US" altLang="en-US" sz="1400" dirty="0" err="1">
                <a:solidFill>
                  <a:srgbClr val="000066"/>
                </a:solidFill>
                <a:latin typeface="Palatino Linotype" panose="02040502050505030304" pitchFamily="18" charset="0"/>
              </a:rPr>
              <a:t>Mattew</a:t>
            </a:r>
            <a:r>
              <a:rPr lang="en-US" altLang="en-US" sz="1400" dirty="0">
                <a:solidFill>
                  <a:srgbClr val="000066"/>
                </a:solidFill>
                <a:latin typeface="Palatino Linotype" panose="02040502050505030304" pitchFamily="18" charset="0"/>
              </a:rPr>
              <a:t> Stallman joined MIT Artificial Intelligence Laboratory as a programmer where gained popularity with the hacker community and came to know by his now popular name RMS.</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66823" y="3583412"/>
            <a:ext cx="7391400" cy="664738"/>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At that time, all the programmers used to share their code freely among each other cutting across various institutions.</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xmlns="" id="{A8FD2866-33E7-4A97-846B-7D99D164AB18}"/>
              </a:ext>
            </a:extLst>
          </p:cNvPr>
          <p:cNvPicPr>
            <a:picLocks noChangeAspect="1"/>
          </p:cNvPicPr>
          <p:nvPr/>
        </p:nvPicPr>
        <p:blipFill>
          <a:blip r:embed="rId3"/>
          <a:stretch>
            <a:fillRect/>
          </a:stretch>
        </p:blipFill>
        <p:spPr>
          <a:xfrm>
            <a:off x="3467100" y="1157368"/>
            <a:ext cx="2209800" cy="1357130"/>
          </a:xfrm>
          <a:prstGeom prst="rect">
            <a:avLst/>
          </a:prstGeom>
        </p:spPr>
      </p:pic>
    </p:spTree>
    <p:extLst>
      <p:ext uri="{BB962C8B-B14F-4D97-AF65-F5344CB8AC3E}">
        <p14:creationId xmlns:p14="http://schemas.microsoft.com/office/powerpoint/2010/main" val="162917836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265</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Linux</a:t>
            </a: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67349" y="1742333"/>
            <a:ext cx="7391400" cy="147272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1980, with the advent of portable software i.e. software that can be compiled to run on different computers, a business model emerged.</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So the companies developing the code refused to share the code with their clients and began restricting copying and redistribution of their software by copyrighting it.</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67350" y="3614172"/>
            <a:ext cx="7391400" cy="893338"/>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response to this trend, Stallman, who believed in the principle that software has to be free always, founded the Free Software Foundation and in 1985, published the GNU Manifesto.</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738123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266</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Linux</a:t>
            </a: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67349" y="1742333"/>
            <a:ext cx="7391400" cy="147272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This manifesto outlined his motivation for creating a free OS called GNU, which would be compatible with Unix.</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He along with a group of like minded programmers started work in developing the tools needed to make a complete OS.</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67349" y="3299968"/>
            <a:ext cx="7391400" cy="1472727"/>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1983, Richard Stallman started the GNU project with the goal of creating a free UNIX-like operating system. As part of this work, he wrote the GNU General Public License. </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1989, Stallman released the first program independent GNU General Public </a:t>
            </a:r>
            <a:r>
              <a:rPr lang="en-US" altLang="en-US" sz="1400" dirty="0" err="1">
                <a:solidFill>
                  <a:srgbClr val="000066"/>
                </a:solidFill>
                <a:latin typeface="Palatino Linotype" panose="02040502050505030304" pitchFamily="18" charset="0"/>
              </a:rPr>
              <a:t>Licence</a:t>
            </a:r>
            <a:r>
              <a:rPr lang="en-US" altLang="en-US" sz="1400" dirty="0">
                <a:solidFill>
                  <a:srgbClr val="000066"/>
                </a:solidFill>
                <a:latin typeface="Palatino Linotype" panose="02040502050505030304" pitchFamily="18" charset="0"/>
              </a:rPr>
              <a:t> now popularly known as GPL or copyleft.</a:t>
            </a:r>
          </a:p>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69960617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267</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Linux</a:t>
            </a: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43000" y="2725725"/>
            <a:ext cx="7391400" cy="118228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the same </a:t>
            </a:r>
            <a:r>
              <a:rPr lang="en-US" altLang="en-US" sz="1400" dirty="0" err="1">
                <a:solidFill>
                  <a:srgbClr val="000066"/>
                </a:solidFill>
                <a:latin typeface="Palatino Linotype" panose="02040502050505030304" pitchFamily="18" charset="0"/>
              </a:rPr>
              <a:t>same</a:t>
            </a:r>
            <a:r>
              <a:rPr lang="en-US" altLang="en-US" sz="1400" dirty="0">
                <a:solidFill>
                  <a:srgbClr val="000066"/>
                </a:solidFill>
                <a:latin typeface="Palatino Linotype" panose="02040502050505030304" pitchFamily="18" charset="0"/>
              </a:rPr>
              <a:t> year (1985), a professor by name Andy </a:t>
            </a:r>
            <a:r>
              <a:rPr lang="en-US" altLang="en-US" sz="1400" dirty="0" err="1">
                <a:solidFill>
                  <a:srgbClr val="000066"/>
                </a:solidFill>
                <a:latin typeface="Palatino Linotype" panose="02040502050505030304" pitchFamily="18" charset="0"/>
              </a:rPr>
              <a:t>Tanenbaun</a:t>
            </a:r>
            <a:r>
              <a:rPr lang="en-US" altLang="en-US" sz="1400" dirty="0">
                <a:solidFill>
                  <a:srgbClr val="000066"/>
                </a:solidFill>
                <a:latin typeface="Palatino Linotype" panose="02040502050505030304" pitchFamily="18" charset="0"/>
              </a:rPr>
              <a:t> wrote a Unix like Operating system from scratch for the Intel i386 platform. He named it </a:t>
            </a:r>
            <a:r>
              <a:rPr lang="en-US" altLang="en-US" sz="1400" dirty="0" err="1">
                <a:solidFill>
                  <a:srgbClr val="000066"/>
                </a:solidFill>
                <a:latin typeface="Palatino Linotype" panose="02040502050505030304" pitchFamily="18" charset="0"/>
              </a:rPr>
              <a:t>MInix</a:t>
            </a:r>
            <a:r>
              <a:rPr lang="en-US" altLang="en-US" sz="1400" dirty="0">
                <a:solidFill>
                  <a:srgbClr val="000066"/>
                </a:solidFill>
                <a:latin typeface="Palatino Linotype" panose="02040502050505030304" pitchFamily="18" charset="0"/>
              </a:rPr>
              <a:t>.</a:t>
            </a:r>
          </a:p>
          <a:p>
            <a:pPr algn="just" eaLnBrk="1" hangingPunct="1">
              <a:lnSpc>
                <a:spcPct val="80000"/>
              </a:lnSpc>
              <a:spcBef>
                <a:spcPct val="50000"/>
              </a:spcBef>
              <a:buClr>
                <a:schemeClr val="tx1"/>
              </a:buClr>
            </a:pPr>
            <a:endParaRPr lang="en-US" altLang="en-US" sz="1400" dirty="0">
              <a:solidFill>
                <a:srgbClr val="000066"/>
              </a:solidFill>
              <a:latin typeface="Palatino Linotype" panose="02040502050505030304" pitchFamily="18"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xmlns="" id="{DF1904C9-7179-40A8-89B3-859E987682C6}"/>
              </a:ext>
            </a:extLst>
          </p:cNvPr>
          <p:cNvPicPr>
            <a:picLocks noChangeAspect="1"/>
          </p:cNvPicPr>
          <p:nvPr/>
        </p:nvPicPr>
        <p:blipFill>
          <a:blip r:embed="rId3"/>
          <a:stretch>
            <a:fillRect/>
          </a:stretch>
        </p:blipFill>
        <p:spPr>
          <a:xfrm>
            <a:off x="3886200" y="1235488"/>
            <a:ext cx="1671638" cy="1336262"/>
          </a:xfrm>
          <a:prstGeom prst="rect">
            <a:avLst/>
          </a:prstGeom>
        </p:spPr>
      </p:pic>
    </p:spTree>
    <p:extLst>
      <p:ext uri="{BB962C8B-B14F-4D97-AF65-F5344CB8AC3E}">
        <p14:creationId xmlns:p14="http://schemas.microsoft.com/office/powerpoint/2010/main" val="38610757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xfrm>
            <a:off x="6705600" y="4908497"/>
            <a:ext cx="21145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268</a:t>
            </a:fld>
            <a:endParaRPr lang="th-TH" altLang="en-US" dirty="0">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14949" y="1047750"/>
            <a:ext cx="7645400" cy="3858873"/>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r>
              <a:rPr lang="en-US" altLang="en-US" sz="1800" b="1" dirty="0">
                <a:ln w="0"/>
                <a:solidFill>
                  <a:schemeClr val="tx1"/>
                </a:solidFill>
                <a:effectLst>
                  <a:outerShdw blurRad="38100" dist="19050" dir="2700000" algn="tl" rotWithShape="0">
                    <a:schemeClr val="dk1">
                      <a:alpha val="40000"/>
                    </a:schemeClr>
                  </a:outerShdw>
                </a:effectLst>
                <a:latin typeface="Palatino Linotype" panose="02040502050505030304" pitchFamily="18" charset="0"/>
                <a:cs typeface="Segoe UI" panose="020B0502040204020203" pitchFamily="34" charset="0"/>
              </a:rPr>
              <a:t>History of Linux</a:t>
            </a: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167350" y="1582725"/>
            <a:ext cx="7391400" cy="1293825"/>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In 1990, A </a:t>
            </a:r>
            <a:r>
              <a:rPr lang="en-US" altLang="en-US" sz="1400" dirty="0" err="1">
                <a:solidFill>
                  <a:srgbClr val="000066"/>
                </a:solidFill>
                <a:latin typeface="Palatino Linotype" panose="02040502050505030304" pitchFamily="18" charset="0"/>
              </a:rPr>
              <a:t>finnish</a:t>
            </a:r>
            <a:r>
              <a:rPr lang="en-US" altLang="en-US" sz="1400" dirty="0">
                <a:solidFill>
                  <a:srgbClr val="000066"/>
                </a:solidFill>
                <a:latin typeface="Palatino Linotype" panose="02040502050505030304" pitchFamily="18" charset="0"/>
              </a:rPr>
              <a:t> student by name Linus Torvalds studying in the University of Helsinki came into contact with Andy Tanenbaum's OS, </a:t>
            </a:r>
            <a:r>
              <a:rPr lang="en-US" altLang="en-US" sz="1400" dirty="0" err="1">
                <a:solidFill>
                  <a:srgbClr val="000066"/>
                </a:solidFill>
                <a:latin typeface="Palatino Linotype" panose="02040502050505030304" pitchFamily="18" charset="0"/>
              </a:rPr>
              <a:t>Minix</a:t>
            </a:r>
            <a:r>
              <a:rPr lang="en-US" altLang="en-US" sz="1400" dirty="0">
                <a:solidFill>
                  <a:srgbClr val="000066"/>
                </a:solidFill>
                <a:latin typeface="Palatino Linotype" panose="02040502050505030304" pitchFamily="18" charset="0"/>
              </a:rPr>
              <a:t>.</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Linus wanted to upgrade </a:t>
            </a:r>
            <a:r>
              <a:rPr lang="en-US" altLang="en-US" sz="1400" dirty="0" err="1">
                <a:solidFill>
                  <a:srgbClr val="000066"/>
                </a:solidFill>
                <a:latin typeface="Palatino Linotype" panose="02040502050505030304" pitchFamily="18" charset="0"/>
              </a:rPr>
              <a:t>Minix</a:t>
            </a:r>
            <a:r>
              <a:rPr lang="en-US" altLang="en-US" sz="1400" dirty="0">
                <a:solidFill>
                  <a:srgbClr val="000066"/>
                </a:solidFill>
                <a:latin typeface="Palatino Linotype" panose="02040502050505030304" pitchFamily="18" charset="0"/>
              </a:rPr>
              <a:t> by putting in more features and improvements but he was prohibited by </a:t>
            </a:r>
            <a:r>
              <a:rPr lang="en-US" altLang="en-US" sz="1400" dirty="0" err="1">
                <a:solidFill>
                  <a:srgbClr val="000066"/>
                </a:solidFill>
                <a:latin typeface="Palatino Linotype" panose="02040502050505030304" pitchFamily="18" charset="0"/>
              </a:rPr>
              <a:t>Tanenbaun</a:t>
            </a:r>
            <a:r>
              <a:rPr lang="en-US" altLang="en-US" sz="1400" dirty="0">
                <a:solidFill>
                  <a:srgbClr val="000066"/>
                </a:solidFill>
                <a:latin typeface="Palatino Linotype" panose="02040502050505030304" pitchFamily="18" charset="0"/>
              </a:rPr>
              <a:t> to do so.</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639303" y="4702437"/>
            <a:ext cx="426446" cy="458429"/>
          </a:xfrm>
          <a:prstGeom prst="ellipse">
            <a:avLst/>
          </a:prstGeom>
          <a:ln>
            <a:noFill/>
          </a:ln>
          <a:effectLst>
            <a:softEdge rad="112500"/>
          </a:effectLst>
        </p:spPr>
      </p:pic>
      <p:sp>
        <p:nvSpPr>
          <p:cNvPr id="18" name="Hexagon 17">
            <a:extLst>
              <a:ext uri="{FF2B5EF4-FFF2-40B4-BE49-F238E27FC236}">
                <a16:creationId xmlns:a16="http://schemas.microsoft.com/office/drawing/2014/main" xmlns="" id="{685703BA-107F-49E7-B594-C4D4E9FCD80C}"/>
              </a:ext>
            </a:extLst>
          </p:cNvPr>
          <p:cNvSpPr/>
          <p:nvPr/>
        </p:nvSpPr>
        <p:spPr>
          <a:xfrm>
            <a:off x="1167350" y="3109626"/>
            <a:ext cx="7391400" cy="893338"/>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Linus then decided to write his own kernel and released it under GPL.</a:t>
            </a:r>
          </a:p>
          <a:p>
            <a:pPr algn="just" eaLnBrk="1" hangingPunct="1">
              <a:lnSpc>
                <a:spcPct val="80000"/>
              </a:lnSpc>
              <a:spcBef>
                <a:spcPct val="50000"/>
              </a:spcBef>
              <a:buClr>
                <a:schemeClr val="tx1"/>
              </a:buClr>
            </a:pPr>
            <a:r>
              <a:rPr lang="en-US" altLang="en-US" sz="1400" dirty="0">
                <a:solidFill>
                  <a:srgbClr val="000066"/>
                </a:solidFill>
                <a:latin typeface="Palatino Linotype" panose="02040502050505030304" pitchFamily="18" charset="0"/>
              </a:rPr>
              <a:t>This Kernel is now popularly known as Linux</a:t>
            </a:r>
          </a:p>
        </p:txBody>
      </p:sp>
      <p:sp>
        <p:nvSpPr>
          <p:cNvPr id="2" name="Rectangle 1">
            <a:extLst>
              <a:ext uri="{FF2B5EF4-FFF2-40B4-BE49-F238E27FC236}">
                <a16:creationId xmlns:a16="http://schemas.microsoft.com/office/drawing/2014/main" xmlns="" id="{643BFBBF-94A0-470C-A8D9-250C4FA28732}"/>
              </a:ext>
            </a:extLst>
          </p:cNvPr>
          <p:cNvSpPr/>
          <p:nvPr/>
        </p:nvSpPr>
        <p:spPr>
          <a:xfrm>
            <a:off x="991673" y="121364"/>
            <a:ext cx="7691952" cy="707886"/>
          </a:xfrm>
          <a:prstGeom prst="rect">
            <a:avLst/>
          </a:prstGeom>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latino Linotype" panose="02040502050505030304" pitchFamily="18" charset="0"/>
                <a:cs typeface="Cordia New" panose="020B0304020202020204" pitchFamily="34" charset="-34"/>
              </a:rPr>
              <a:t>Linux Administration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3713599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5EEE87F6-2417-42D7-857D-9E3FFB1426FE}"/>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99683" name="Slide Number Placeholder 5">
            <a:extLst>
              <a:ext uri="{FF2B5EF4-FFF2-40B4-BE49-F238E27FC236}">
                <a16:creationId xmlns:a16="http://schemas.microsoft.com/office/drawing/2014/main" xmlns="" id="{FF7E5674-A3D2-4BBB-9CE7-1879830166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03F19458-1D33-402F-980D-2A8D7CC99B99}"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269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0B0BE970-0DDC-4A68-B3CC-04106E646DB3}"/>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Red Hat System Administration II – SA2</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EA284C10-283F-4A42-BC9E-94D12A2F806C}"/>
              </a:ext>
            </a:extLst>
          </p:cNvPr>
          <p:cNvPicPr>
            <a:picLocks noChangeAspect="1"/>
          </p:cNvPicPr>
          <p:nvPr/>
        </p:nvPicPr>
        <p:blipFill>
          <a:blip r:embed="rId3"/>
          <a:stretch>
            <a:fillRect/>
          </a:stretch>
        </p:blipFill>
        <p:spPr>
          <a:xfrm>
            <a:off x="602495" y="4653047"/>
            <a:ext cx="486717" cy="523221"/>
          </a:xfrm>
          <a:prstGeom prst="ellipse">
            <a:avLst/>
          </a:prstGeom>
          <a:ln>
            <a:noFill/>
          </a:ln>
          <a:effectLst>
            <a:softEdge rad="112500"/>
          </a:effectLst>
        </p:spPr>
      </p:pic>
      <p:pic>
        <p:nvPicPr>
          <p:cNvPr id="8" name="Picture 7">
            <a:extLst>
              <a:ext uri="{FF2B5EF4-FFF2-40B4-BE49-F238E27FC236}">
                <a16:creationId xmlns:a16="http://schemas.microsoft.com/office/drawing/2014/main" xmlns="" id="{71E96B15-FC27-4462-9703-9ACDB1D64A79}"/>
              </a:ext>
            </a:extLst>
          </p:cNvPr>
          <p:cNvPicPr>
            <a:picLocks noChangeAspect="1"/>
          </p:cNvPicPr>
          <p:nvPr/>
        </p:nvPicPr>
        <p:blipFill>
          <a:blip r:embed="rId4"/>
          <a:stretch>
            <a:fillRect/>
          </a:stretch>
        </p:blipFill>
        <p:spPr>
          <a:xfrm>
            <a:off x="1089212" y="4831334"/>
            <a:ext cx="486717" cy="27742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45CBC26E-0D70-4658-9ED4-2E8414CB6A33}"/>
              </a:ext>
            </a:extLst>
          </p:cNvPr>
          <p:cNvSpPr/>
          <p:nvPr/>
        </p:nvSpPr>
        <p:spPr>
          <a:xfrm>
            <a:off x="1089212" y="929446"/>
            <a:ext cx="4794839" cy="400110"/>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Automating Installation with Kickstart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Content Placeholder 3">
            <a:extLst>
              <a:ext uri="{FF2B5EF4-FFF2-40B4-BE49-F238E27FC236}">
                <a16:creationId xmlns:a16="http://schemas.microsoft.com/office/drawing/2014/main" xmlns="" id="{96DECBCD-83F2-4DEA-AF30-E468C71D15D2}"/>
              </a:ext>
            </a:extLst>
          </p:cNvPr>
          <p:cNvSpPr>
            <a:spLocks noGrp="1"/>
          </p:cNvSpPr>
          <p:nvPr>
            <p:ph idx="1"/>
          </p:nvPr>
        </p:nvSpPr>
        <p:spPr>
          <a:xfrm>
            <a:off x="1089212" y="1496826"/>
            <a:ext cx="7550943" cy="3284724"/>
          </a:xfrm>
        </p:spPr>
        <p:style>
          <a:lnRef idx="1">
            <a:schemeClr val="accent3"/>
          </a:lnRef>
          <a:fillRef idx="2">
            <a:schemeClr val="accent3"/>
          </a:fillRef>
          <a:effectRef idx="1">
            <a:schemeClr val="accent3"/>
          </a:effectRef>
          <a:fontRef idx="minor">
            <a:schemeClr val="dk1"/>
          </a:fontRef>
        </p:style>
        <p:txBody>
          <a:bodyPr>
            <a:scene3d>
              <a:camera prst="orthographicFront"/>
              <a:lightRig rig="threePt" dir="t"/>
            </a:scene3d>
            <a:sp3d extrusionH="57150">
              <a:bevelT w="38100" h="38100" prst="convex"/>
            </a:sp3d>
          </a:bodyPr>
          <a:lstStyle/>
          <a:p>
            <a:pPr marL="0" indent="0" eaLnBrk="1" fontAlgn="auto" hangingPunct="1">
              <a:spcAft>
                <a:spcPts val="0"/>
              </a:spcAft>
              <a:buNone/>
              <a:defRPr/>
            </a:pPr>
            <a:endParaRPr lang="en-US" sz="1200" dirty="0">
              <a:solidFill>
                <a:schemeClr val="tx1"/>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sz="1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0814F107-FC7B-4F2B-B33D-D0D2D5A33B3D}"/>
              </a:ext>
            </a:extLst>
          </p:cNvPr>
          <p:cNvPicPr>
            <a:picLocks noChangeAspect="1"/>
          </p:cNvPicPr>
          <p:nvPr/>
        </p:nvPicPr>
        <p:blipFill>
          <a:blip r:embed="rId5"/>
          <a:stretch>
            <a:fillRect/>
          </a:stretch>
        </p:blipFill>
        <p:spPr>
          <a:xfrm>
            <a:off x="6324600" y="2771224"/>
            <a:ext cx="762000" cy="811530"/>
          </a:xfrm>
          <a:prstGeom prst="rect">
            <a:avLst/>
          </a:prstGeom>
        </p:spPr>
      </p:pic>
      <p:pic>
        <p:nvPicPr>
          <p:cNvPr id="11" name="Picture 10">
            <a:extLst>
              <a:ext uri="{FF2B5EF4-FFF2-40B4-BE49-F238E27FC236}">
                <a16:creationId xmlns:a16="http://schemas.microsoft.com/office/drawing/2014/main" xmlns="" id="{D8BF453E-D7A9-488B-870D-451E88F74C0E}"/>
              </a:ext>
            </a:extLst>
          </p:cNvPr>
          <p:cNvPicPr>
            <a:picLocks noChangeAspect="1"/>
          </p:cNvPicPr>
          <p:nvPr/>
        </p:nvPicPr>
        <p:blipFill>
          <a:blip r:embed="rId5"/>
          <a:stretch>
            <a:fillRect/>
          </a:stretch>
        </p:blipFill>
        <p:spPr>
          <a:xfrm>
            <a:off x="1332570" y="2611693"/>
            <a:ext cx="990600" cy="1054989"/>
          </a:xfrm>
          <a:prstGeom prst="rect">
            <a:avLst/>
          </a:prstGeom>
        </p:spPr>
      </p:pic>
      <p:pic>
        <p:nvPicPr>
          <p:cNvPr id="12" name="Picture 11">
            <a:extLst>
              <a:ext uri="{FF2B5EF4-FFF2-40B4-BE49-F238E27FC236}">
                <a16:creationId xmlns:a16="http://schemas.microsoft.com/office/drawing/2014/main" xmlns="" id="{1783096A-F397-4056-8516-64C018B3500E}"/>
              </a:ext>
            </a:extLst>
          </p:cNvPr>
          <p:cNvPicPr>
            <a:picLocks noChangeAspect="1"/>
          </p:cNvPicPr>
          <p:nvPr/>
        </p:nvPicPr>
        <p:blipFill>
          <a:blip r:embed="rId5"/>
          <a:stretch>
            <a:fillRect/>
          </a:stretch>
        </p:blipFill>
        <p:spPr>
          <a:xfrm>
            <a:off x="6324600" y="1644058"/>
            <a:ext cx="762000" cy="811530"/>
          </a:xfrm>
          <a:prstGeom prst="rect">
            <a:avLst/>
          </a:prstGeom>
        </p:spPr>
      </p:pic>
      <p:pic>
        <p:nvPicPr>
          <p:cNvPr id="13" name="Picture 12">
            <a:extLst>
              <a:ext uri="{FF2B5EF4-FFF2-40B4-BE49-F238E27FC236}">
                <a16:creationId xmlns:a16="http://schemas.microsoft.com/office/drawing/2014/main" xmlns="" id="{3F73679F-4B15-40D4-9D05-E6B4B4D4B95C}"/>
              </a:ext>
            </a:extLst>
          </p:cNvPr>
          <p:cNvPicPr>
            <a:picLocks noChangeAspect="1"/>
          </p:cNvPicPr>
          <p:nvPr/>
        </p:nvPicPr>
        <p:blipFill>
          <a:blip r:embed="rId5"/>
          <a:stretch>
            <a:fillRect/>
          </a:stretch>
        </p:blipFill>
        <p:spPr>
          <a:xfrm>
            <a:off x="6324600" y="3841517"/>
            <a:ext cx="762000" cy="811530"/>
          </a:xfrm>
          <a:prstGeom prst="rect">
            <a:avLst/>
          </a:prstGeom>
        </p:spPr>
      </p:pic>
      <p:sp>
        <p:nvSpPr>
          <p:cNvPr id="6" name="TextBox 5">
            <a:extLst>
              <a:ext uri="{FF2B5EF4-FFF2-40B4-BE49-F238E27FC236}">
                <a16:creationId xmlns:a16="http://schemas.microsoft.com/office/drawing/2014/main" xmlns="" id="{95A0932C-14F3-433B-9F1D-58B8467FDCE2}"/>
              </a:ext>
            </a:extLst>
          </p:cNvPr>
          <p:cNvSpPr txBox="1"/>
          <p:nvPr/>
        </p:nvSpPr>
        <p:spPr>
          <a:xfrm>
            <a:off x="1143000" y="3716466"/>
            <a:ext cx="184731" cy="261610"/>
          </a:xfrm>
          <a:prstGeom prst="rect">
            <a:avLst/>
          </a:prstGeom>
          <a:noFill/>
        </p:spPr>
        <p:txBody>
          <a:bodyPr wrap="none" rtlCol="0">
            <a:spAutoFit/>
          </a:bodyPr>
          <a:lstStyle/>
          <a:p>
            <a:endParaRPr lang="en-IN" sz="1100" dirty="0"/>
          </a:p>
        </p:txBody>
      </p:sp>
      <p:sp>
        <p:nvSpPr>
          <p:cNvPr id="20" name="Arrow: Right 19">
            <a:extLst>
              <a:ext uri="{FF2B5EF4-FFF2-40B4-BE49-F238E27FC236}">
                <a16:creationId xmlns:a16="http://schemas.microsoft.com/office/drawing/2014/main" xmlns="" id="{8CCEB69D-69B3-4398-8D82-24AABE38C78E}"/>
              </a:ext>
            </a:extLst>
          </p:cNvPr>
          <p:cNvSpPr/>
          <p:nvPr/>
        </p:nvSpPr>
        <p:spPr>
          <a:xfrm rot="20902673">
            <a:off x="2490624" y="2341123"/>
            <a:ext cx="3588789" cy="15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xmlns="" id="{FA700CF9-7D6A-4427-B49E-9D585316E889}"/>
              </a:ext>
            </a:extLst>
          </p:cNvPr>
          <p:cNvSpPr/>
          <p:nvPr/>
        </p:nvSpPr>
        <p:spPr>
          <a:xfrm>
            <a:off x="2550969" y="3164912"/>
            <a:ext cx="3588789" cy="15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a:extLst>
              <a:ext uri="{FF2B5EF4-FFF2-40B4-BE49-F238E27FC236}">
                <a16:creationId xmlns:a16="http://schemas.microsoft.com/office/drawing/2014/main" xmlns="" id="{AE014712-A91F-4712-95FE-0DD9E5DA638C}"/>
              </a:ext>
            </a:extLst>
          </p:cNvPr>
          <p:cNvSpPr/>
          <p:nvPr/>
        </p:nvSpPr>
        <p:spPr>
          <a:xfrm rot="634030">
            <a:off x="2517825" y="3907810"/>
            <a:ext cx="3557923" cy="1397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1125E7AC-434B-4B65-A74D-13536437034A}"/>
              </a:ext>
            </a:extLst>
          </p:cNvPr>
          <p:cNvPicPr>
            <a:picLocks noChangeAspect="1"/>
          </p:cNvPicPr>
          <p:nvPr/>
        </p:nvPicPr>
        <p:blipFill>
          <a:blip r:embed="rId6"/>
          <a:stretch>
            <a:fillRect/>
          </a:stretch>
        </p:blipFill>
        <p:spPr>
          <a:xfrm>
            <a:off x="1235365" y="1634302"/>
            <a:ext cx="1246151" cy="785075"/>
          </a:xfrm>
          <a:prstGeom prst="rect">
            <a:avLst/>
          </a:prstGeom>
        </p:spPr>
      </p:pic>
    </p:spTree>
    <p:extLst>
      <p:ext uri="{BB962C8B-B14F-4D97-AF65-F5344CB8AC3E}">
        <p14:creationId xmlns:p14="http://schemas.microsoft.com/office/powerpoint/2010/main" val="2619334913"/>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get inside the running container, how to rename &amp; restart the container.</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3160912"/>
      </p:ext>
    </p:extLst>
  </p:cSld>
  <p:clrMapOvr>
    <a:masterClrMapping/>
  </p:clrMapOvr>
  <p:transition spd="slow">
    <p:split orient="vert"/>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2D42F9-D6F8-43FD-985F-7C9DC134F9BC}"/>
              </a:ext>
            </a:extLst>
          </p:cNvPr>
          <p:cNvSpPr>
            <a:spLocks noGrp="1"/>
          </p:cNvSpPr>
          <p:nvPr>
            <p:ph type="title"/>
          </p:nvPr>
        </p:nvSpPr>
        <p:spPr/>
        <p:txBody>
          <a:bodyPr/>
          <a:lstStyle/>
          <a:p>
            <a:pPr>
              <a:defRPr/>
            </a:pPr>
            <a:endParaRPr lang="en-IN"/>
          </a:p>
        </p:txBody>
      </p:sp>
      <p:sp>
        <p:nvSpPr>
          <p:cNvPr id="201731" name="Content Placeholder 2">
            <a:extLst>
              <a:ext uri="{FF2B5EF4-FFF2-40B4-BE49-F238E27FC236}">
                <a16:creationId xmlns:a16="http://schemas.microsoft.com/office/drawing/2014/main" xmlns="" id="{D89AD738-97A6-4B95-BDB3-FC1227539083}"/>
              </a:ext>
            </a:extLst>
          </p:cNvPr>
          <p:cNvSpPr>
            <a:spLocks noGrp="1" noChangeArrowheads="1"/>
          </p:cNvSpPr>
          <p:nvPr>
            <p:ph idx="1"/>
          </p:nvPr>
        </p:nvSpPr>
        <p:spPr/>
        <p:txBody>
          <a:bodyPr/>
          <a:lstStyle/>
          <a:p>
            <a:endParaRPr lang="en-IN" altLang="en-US"/>
          </a:p>
        </p:txBody>
      </p:sp>
      <p:sp>
        <p:nvSpPr>
          <p:cNvPr id="4" name="Slide Number Placeholder 3">
            <a:extLst>
              <a:ext uri="{FF2B5EF4-FFF2-40B4-BE49-F238E27FC236}">
                <a16:creationId xmlns:a16="http://schemas.microsoft.com/office/drawing/2014/main" xmlns="" id="{89C47129-1BFA-4EF7-A546-C1C71B876F62}"/>
              </a:ext>
            </a:extLst>
          </p:cNvPr>
          <p:cNvSpPr>
            <a:spLocks noGrp="1"/>
          </p:cNvSpPr>
          <p:nvPr>
            <p:ph type="sldNum" sz="quarter" idx="12"/>
          </p:nvPr>
        </p:nvSpPr>
        <p:spPr/>
        <p:txBody>
          <a:bodyPr/>
          <a:lstStyle/>
          <a:p>
            <a:pPr>
              <a:defRPr/>
            </a:pPr>
            <a:fld id="{43361F1B-6CA5-4476-A4CE-CEF2B6FA0224}" type="slidenum">
              <a:rPr lang="en-US" altLang="en-US" smtClean="0"/>
              <a:pPr>
                <a:defRPr/>
              </a:pPr>
              <a:t>270</a:t>
            </a:fld>
            <a:endParaRPr lang="th-TH" altLang="en-US"/>
          </a:p>
        </p:txBody>
      </p:sp>
    </p:spTree>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attach a container which is running in background?</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8140617"/>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29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kill/stop a running container, pause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etc</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36372539"/>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799" y="227013"/>
            <a:ext cx="7616825" cy="461665"/>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Linux for Cloud &amp; </a:t>
            </a:r>
            <a:r>
              <a:rPr lang="en-US"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DevOps</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 Engineers - Hands-on!!</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2"/>
            <a:ext cx="7645400" cy="3921875"/>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352670" y="1464267"/>
            <a:ext cx="2114551" cy="843365"/>
          </a:xfrm>
          <a:prstGeom prst="hexagon">
            <a:avLst/>
          </a:prstGeom>
        </p:spPr>
        <p:style>
          <a:lnRef idx="1">
            <a:schemeClr val="dk1"/>
          </a:lnRef>
          <a:fillRef idx="2">
            <a:schemeClr val="dk1"/>
          </a:fillRef>
          <a:effectRef idx="1">
            <a:schemeClr val="dk1"/>
          </a:effectRef>
          <a:fontRef idx="minor">
            <a:schemeClr val="dk1"/>
          </a:fontRef>
        </p:style>
        <p:txBody>
          <a:bodyPr anchor="ctr"/>
          <a:lstStyle/>
          <a:p>
            <a:pPr algn="ctr"/>
            <a:r>
              <a:rPr lang="en-IN" sz="1400" b="1" dirty="0" smtClean="0"/>
              <a:t>Introduction</a:t>
            </a:r>
            <a:endParaRPr lang="en-IN" sz="1200" b="1" dirty="0"/>
          </a:p>
        </p:txBody>
      </p:sp>
      <p:sp>
        <p:nvSpPr>
          <p:cNvPr id="18" name="Hexagon 17">
            <a:extLst>
              <a:ext uri="{FF2B5EF4-FFF2-40B4-BE49-F238E27FC236}">
                <a16:creationId xmlns:a16="http://schemas.microsoft.com/office/drawing/2014/main" xmlns="" id="{685703BA-107F-49E7-B594-C4D4E9FCD80C}"/>
              </a:ext>
            </a:extLst>
          </p:cNvPr>
          <p:cNvSpPr/>
          <p:nvPr/>
        </p:nvSpPr>
        <p:spPr>
          <a:xfrm>
            <a:off x="4025348" y="2774765"/>
            <a:ext cx="2127802" cy="779336"/>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IN" sz="1400" b="1" dirty="0"/>
          </a:p>
          <a:p>
            <a:pPr algn="ctr"/>
            <a:r>
              <a:rPr lang="en-US" sz="1300" b="1" i="1" dirty="0"/>
              <a:t>Managing Permissions in Linux</a:t>
            </a:r>
            <a:endParaRPr lang="en-US" sz="1300" b="1" dirty="0"/>
          </a:p>
          <a:p>
            <a:pPr algn="ctr">
              <a:defRPr/>
            </a:pPr>
            <a:endParaRPr lang="en-IN" sz="1200" dirty="0"/>
          </a:p>
        </p:txBody>
      </p:sp>
      <p:sp>
        <p:nvSpPr>
          <p:cNvPr id="13" name="Hexagon 12">
            <a:extLst>
              <a:ext uri="{FF2B5EF4-FFF2-40B4-BE49-F238E27FC236}">
                <a16:creationId xmlns:a16="http://schemas.microsoft.com/office/drawing/2014/main" xmlns="" id="{7E7A6A10-E2E3-4484-8757-06CA0BFA6B6C}"/>
              </a:ext>
            </a:extLst>
          </p:cNvPr>
          <p:cNvSpPr/>
          <p:nvPr/>
        </p:nvSpPr>
        <p:spPr>
          <a:xfrm>
            <a:off x="4025348" y="1464266"/>
            <a:ext cx="2127802" cy="843365"/>
          </a:xfrm>
          <a:prstGeom prst="hexago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IN" sz="1400" b="1" dirty="0"/>
          </a:p>
          <a:p>
            <a:pPr algn="ctr"/>
            <a:r>
              <a:rPr lang="en-US" sz="1300" b="1" dirty="0">
                <a:solidFill>
                  <a:schemeClr val="bg1"/>
                </a:solidFill>
              </a:rPr>
              <a:t>Linux </a:t>
            </a:r>
            <a:r>
              <a:rPr lang="en-US" sz="1300" b="1" dirty="0" err="1">
                <a:solidFill>
                  <a:schemeClr val="bg1"/>
                </a:solidFill>
              </a:rPr>
              <a:t>Filesystem</a:t>
            </a:r>
            <a:r>
              <a:rPr lang="en-US" sz="1300" b="1" dirty="0">
                <a:solidFill>
                  <a:schemeClr val="bg1"/>
                </a:solidFill>
              </a:rPr>
              <a:t> Structure &amp; Basic commands</a:t>
            </a:r>
            <a:endParaRPr lang="en-IN" sz="1300" b="1" dirty="0">
              <a:solidFill>
                <a:schemeClr val="bg1"/>
              </a:solidFill>
            </a:endParaRPr>
          </a:p>
          <a:p>
            <a:pPr algn="ctr">
              <a:defRPr/>
            </a:pPr>
            <a:endParaRPr lang="en-IN" sz="1200" dirty="0"/>
          </a:p>
        </p:txBody>
      </p:sp>
      <p:sp>
        <p:nvSpPr>
          <p:cNvPr id="14" name="Hexagon 13">
            <a:extLst>
              <a:ext uri="{FF2B5EF4-FFF2-40B4-BE49-F238E27FC236}">
                <a16:creationId xmlns:a16="http://schemas.microsoft.com/office/drawing/2014/main" xmlns="" id="{F212CCEC-432C-49D3-8747-1578E4E3827F}"/>
              </a:ext>
            </a:extLst>
          </p:cNvPr>
          <p:cNvSpPr/>
          <p:nvPr/>
        </p:nvSpPr>
        <p:spPr>
          <a:xfrm>
            <a:off x="1376121" y="2768695"/>
            <a:ext cx="2114550" cy="843364"/>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1300" b="1" dirty="0" smtClean="0"/>
              <a:t>User’s </a:t>
            </a:r>
            <a:r>
              <a:rPr lang="en-US" sz="1300" b="1" dirty="0"/>
              <a:t>Home Directory In Linux</a:t>
            </a:r>
            <a:endParaRPr lang="en-IN" sz="1300" dirty="0"/>
          </a:p>
        </p:txBody>
      </p:sp>
      <p:sp>
        <p:nvSpPr>
          <p:cNvPr id="17" name="Hexagon 16">
            <a:extLst>
              <a:ext uri="{FF2B5EF4-FFF2-40B4-BE49-F238E27FC236}">
                <a16:creationId xmlns:a16="http://schemas.microsoft.com/office/drawing/2014/main" xmlns="" id="{0B284370-427C-4673-B4B7-3F653438EC63}"/>
              </a:ext>
            </a:extLst>
          </p:cNvPr>
          <p:cNvSpPr/>
          <p:nvPr/>
        </p:nvSpPr>
        <p:spPr>
          <a:xfrm>
            <a:off x="6549565" y="1453624"/>
            <a:ext cx="1988568" cy="843365"/>
          </a:xfrm>
          <a:prstGeom prst="hexagon">
            <a:avLst/>
          </a:prstGeom>
        </p:spPr>
        <p:style>
          <a:lnRef idx="1">
            <a:schemeClr val="accent5"/>
          </a:lnRef>
          <a:fillRef idx="3">
            <a:schemeClr val="accent5"/>
          </a:fillRef>
          <a:effectRef idx="2">
            <a:schemeClr val="accent5"/>
          </a:effectRef>
          <a:fontRef idx="minor">
            <a:schemeClr val="lt1"/>
          </a:fontRef>
        </p:style>
        <p:txBody>
          <a:bodyPr anchor="ctr"/>
          <a:lstStyle/>
          <a:p>
            <a:pPr algn="ctr"/>
            <a:r>
              <a:rPr lang="en-IN" sz="1400" b="1" i="1" dirty="0" smtClean="0">
                <a:solidFill>
                  <a:schemeClr val="bg1"/>
                </a:solidFill>
              </a:rPr>
              <a:t>User </a:t>
            </a:r>
            <a:r>
              <a:rPr lang="en-IN" sz="1400" b="1" i="1" dirty="0">
                <a:solidFill>
                  <a:schemeClr val="bg1"/>
                </a:solidFill>
              </a:rPr>
              <a:t>Administration</a:t>
            </a:r>
            <a:endParaRPr lang="en-IN" sz="1200" dirty="0">
              <a:solidFill>
                <a:schemeClr val="bg1"/>
              </a:solidFill>
            </a:endParaRPr>
          </a:p>
        </p:txBody>
      </p:sp>
      <p:sp>
        <p:nvSpPr>
          <p:cNvPr id="20" name="Hexagon 19">
            <a:extLst>
              <a:ext uri="{FF2B5EF4-FFF2-40B4-BE49-F238E27FC236}">
                <a16:creationId xmlns:a16="http://schemas.microsoft.com/office/drawing/2014/main" xmlns="" id="{E0DD32F0-50A6-4D01-A070-B902C544EB95}"/>
              </a:ext>
            </a:extLst>
          </p:cNvPr>
          <p:cNvSpPr/>
          <p:nvPr/>
        </p:nvSpPr>
        <p:spPr>
          <a:xfrm>
            <a:off x="6607174" y="2787383"/>
            <a:ext cx="1965326" cy="755862"/>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IN" sz="1400" b="1" dirty="0"/>
          </a:p>
          <a:p>
            <a:pPr algn="ctr"/>
            <a:r>
              <a:rPr lang="en-US" sz="1300" b="1" i="1" dirty="0"/>
              <a:t>Troubleshooting Instance launch Issues</a:t>
            </a:r>
            <a:endParaRPr lang="en-US" sz="1300" dirty="0"/>
          </a:p>
          <a:p>
            <a:pPr algn="ctr">
              <a:defRPr/>
            </a:pPr>
            <a:endParaRPr lang="en-IN" sz="1200" dirty="0"/>
          </a:p>
        </p:txBody>
      </p:sp>
      <p:sp>
        <p:nvSpPr>
          <p:cNvPr id="15" name="Hexagon 14">
            <a:extLst>
              <a:ext uri="{FF2B5EF4-FFF2-40B4-BE49-F238E27FC236}">
                <a16:creationId xmlns:a16="http://schemas.microsoft.com/office/drawing/2014/main" xmlns="" id="{F212CCEC-432C-49D3-8747-1578E4E3827F}"/>
              </a:ext>
            </a:extLst>
          </p:cNvPr>
          <p:cNvSpPr/>
          <p:nvPr/>
        </p:nvSpPr>
        <p:spPr>
          <a:xfrm>
            <a:off x="1376121" y="3957976"/>
            <a:ext cx="2114550" cy="843364"/>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algn="ctr"/>
            <a:r>
              <a:rPr lang="en-US" sz="1400" b="1" dirty="0"/>
              <a:t>EC2 - Elastic Compute Cloud</a:t>
            </a:r>
            <a:endParaRPr lang="en-US" sz="1400" dirty="0"/>
          </a:p>
        </p:txBody>
      </p:sp>
      <p:sp>
        <p:nvSpPr>
          <p:cNvPr id="16" name="Hexagon 15">
            <a:extLst>
              <a:ext uri="{FF2B5EF4-FFF2-40B4-BE49-F238E27FC236}">
                <a16:creationId xmlns:a16="http://schemas.microsoft.com/office/drawing/2014/main" xmlns="" id="{F212CCEC-432C-49D3-8747-1578E4E3827F}"/>
              </a:ext>
            </a:extLst>
          </p:cNvPr>
          <p:cNvSpPr/>
          <p:nvPr/>
        </p:nvSpPr>
        <p:spPr>
          <a:xfrm>
            <a:off x="6522460" y="3938186"/>
            <a:ext cx="2050040" cy="809354"/>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sz="1400" b="1" dirty="0"/>
              <a:t>Bonus AWS Systems Manager</a:t>
            </a:r>
            <a:endParaRPr lang="en-US" sz="1400" dirty="0"/>
          </a:p>
        </p:txBody>
      </p:sp>
      <p:sp>
        <p:nvSpPr>
          <p:cNvPr id="19" name="Hexagon 18">
            <a:extLst>
              <a:ext uri="{FF2B5EF4-FFF2-40B4-BE49-F238E27FC236}">
                <a16:creationId xmlns:a16="http://schemas.microsoft.com/office/drawing/2014/main" xmlns="" id="{F212CCEC-432C-49D3-8747-1578E4E3827F}"/>
              </a:ext>
            </a:extLst>
          </p:cNvPr>
          <p:cNvSpPr/>
          <p:nvPr/>
        </p:nvSpPr>
        <p:spPr>
          <a:xfrm>
            <a:off x="4114800" y="3904176"/>
            <a:ext cx="2038350" cy="843364"/>
          </a:xfrm>
          <a:prstGeom prst="hexagon">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en-US" sz="1300" b="1" dirty="0" err="1"/>
              <a:t>Systemd</a:t>
            </a:r>
            <a:r>
              <a:rPr lang="en-US" sz="1300" b="1" dirty="0"/>
              <a:t> - System and Service Manager</a:t>
            </a:r>
            <a:endParaRPr lang="en-US" sz="1300" dirty="0"/>
          </a:p>
        </p:txBody>
      </p:sp>
    </p:spTree>
    <p:extLst>
      <p:ext uri="{BB962C8B-B14F-4D97-AF65-F5344CB8AC3E}">
        <p14:creationId xmlns:p14="http://schemas.microsoft.com/office/powerpoint/2010/main" val="431785690"/>
      </p:ext>
    </p:extLst>
  </p:cSld>
  <p:clrMapOvr>
    <a:masterClrMapping/>
  </p:clrMapOvr>
  <p:transition spd="slow">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Understand create, diff</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start, cp command.</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4682887"/>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Export/Import command</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70901006"/>
      </p:ext>
    </p:extLst>
  </p:cSld>
  <p:clrMapOvr>
    <a:masterClrMapping/>
  </p:clrMapOvr>
  <p:transition spd="slow">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Create a image from running container.</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42391679"/>
      </p:ext>
    </p:extLst>
  </p:cSld>
  <p:clrMapOvr>
    <a:masterClrMapping/>
  </p:clrMapOvr>
  <p:transition spd="slow">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pull a specific version image?</a:t>
            </a: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push your image to </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hub?</a:t>
            </a: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7481146"/>
      </p:ext>
    </p:extLst>
  </p:cSld>
  <p:clrMapOvr>
    <a:masterClrMapping/>
  </p:clrMapOvr>
  <p:transition spd="slow">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pull a specific version image?</a:t>
            </a: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How to push your image to docker hub?</a:t>
            </a:r>
          </a:p>
          <a:p>
            <a:pPr eaLnBrk="1" fontAlgn="auto" hangingPunct="1">
              <a:spcAft>
                <a:spcPts val="0"/>
              </a:spcAft>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42284560"/>
      </p:ext>
    </p:extLst>
  </p:cSld>
  <p:clrMapOvr>
    <a:masterClrMapping/>
  </p:clrMapOvr>
  <p:transition spd="slow">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Overview of Image history command, remove &amp; inspect image and how to format the command according to the requirement?</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Reference link: https://docs.docker.com/engine/reference/commandline/images/#format-the-output</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74389348"/>
      </p:ext>
    </p:extLst>
  </p:cSld>
  <p:clrMapOvr>
    <a:masterClrMapping/>
  </p:clrMapOvr>
  <p:transition spd="slow">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 A Dockerfile is a text document that contains all the commands a user could call on the command line to assemble an image.</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Reference : https://docs.docker.com/engine/reference/builder/</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12774660"/>
      </p:ext>
    </p:extLst>
  </p:cSld>
  <p:clrMapOvr>
    <a:masterClrMapping/>
  </p:clrMapOvr>
  <p:transition spd="slow">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Overview of LABEL, ENV, RUN, WORKDIR</a:t>
            </a: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52240"/>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Copy, add command &amp; its differences.</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Create a user account </a:t>
            </a:r>
            <a:r>
              <a:rPr lang="en-US" altLang="en-US" sz="14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with password.</a:t>
            </a: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06963077"/>
      </p:ext>
    </p:extLst>
  </p:cSld>
  <p:clrMapOvr>
    <a:masterClrMapping/>
  </p:clrMapOvr>
  <p:transition spd="slow">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CMD command.</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02521052"/>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Introduction</a:t>
            </a:r>
            <a:endParaRPr lang="en-IN" sz="1400" dirty="0"/>
          </a:p>
          <a:p>
            <a:pPr lvl="1">
              <a:buFont typeface="Wingdings" panose="05000000000000000000" pitchFamily="2" charset="2"/>
              <a:buChar char="q"/>
            </a:pPr>
            <a:r>
              <a:rPr lang="en-US" sz="1400" dirty="0"/>
              <a:t>Introduction about containers</a:t>
            </a:r>
          </a:p>
          <a:p>
            <a:pPr lvl="1">
              <a:buFont typeface="Wingdings" panose="05000000000000000000" pitchFamily="2" charset="2"/>
              <a:buChar char="q"/>
            </a:pPr>
            <a:r>
              <a:rPr lang="en-US" sz="1400" dirty="0"/>
              <a:t>Installation of Docker</a:t>
            </a:r>
          </a:p>
          <a:p>
            <a:pPr lvl="1">
              <a:buFont typeface="Wingdings" panose="05000000000000000000" pitchFamily="2" charset="2"/>
              <a:buChar char="q"/>
            </a:pPr>
            <a:r>
              <a:rPr lang="en-US" sz="1400" dirty="0"/>
              <a:t>Create a first container</a:t>
            </a:r>
          </a:p>
          <a:p>
            <a:pPr lvl="1">
              <a:buFont typeface="Wingdings" panose="05000000000000000000" pitchFamily="2" charset="2"/>
              <a:buChar char="q"/>
            </a:pPr>
            <a:r>
              <a:rPr lang="en-US" sz="1400" dirty="0"/>
              <a:t>Fetch container image from docker hub</a:t>
            </a:r>
          </a:p>
          <a:p>
            <a:pPr lvl="1">
              <a:buFont typeface="Wingdings" panose="05000000000000000000" pitchFamily="2" charset="2"/>
              <a:buChar char="q"/>
            </a:pPr>
            <a:r>
              <a:rPr lang="en-US" sz="1400" dirty="0"/>
              <a:t>Run a container in </a:t>
            </a:r>
            <a:r>
              <a:rPr lang="en-US" sz="1400" dirty="0" err="1"/>
              <a:t>backgroup</a:t>
            </a:r>
            <a:r>
              <a:rPr lang="en-US" sz="1400" dirty="0"/>
              <a:t>, interactive with </a:t>
            </a:r>
            <a:r>
              <a:rPr lang="en-US" sz="1400" dirty="0" err="1"/>
              <a:t>tty</a:t>
            </a:r>
            <a:r>
              <a:rPr lang="en-US" sz="1400" dirty="0"/>
              <a:t> terminal</a:t>
            </a:r>
          </a:p>
          <a:p>
            <a:pPr lvl="1">
              <a:buFont typeface="Wingdings" panose="05000000000000000000" pitchFamily="2" charset="2"/>
              <a:buChar char="q"/>
            </a:pPr>
            <a:r>
              <a:rPr lang="en-US" sz="1400" dirty="0"/>
              <a:t>Delete exited dockers using a single command</a:t>
            </a:r>
          </a:p>
          <a:p>
            <a:pPr lvl="1">
              <a:buFont typeface="Wingdings" panose="05000000000000000000" pitchFamily="2" charset="2"/>
              <a:buChar char="q"/>
            </a:pPr>
            <a:r>
              <a:rPr lang="en-US" sz="1400" dirty="0"/>
              <a:t>Get complete details of a running container</a:t>
            </a:r>
          </a:p>
          <a:p>
            <a:pPr lvl="1">
              <a:buFont typeface="Wingdings" panose="05000000000000000000" pitchFamily="2" charset="2"/>
              <a:buChar char="q"/>
            </a:pPr>
            <a:r>
              <a:rPr lang="en-US" sz="1400" dirty="0"/>
              <a:t>Check logs &amp; stats of a running container</a:t>
            </a:r>
          </a:p>
          <a:p>
            <a:pPr lvl="1">
              <a:buFont typeface="Wingdings" panose="05000000000000000000" pitchFamily="2" charset="2"/>
              <a:buChar char="q"/>
            </a:pPr>
            <a:r>
              <a:rPr lang="en-US" sz="1400" dirty="0"/>
              <a:t>Port forwarding</a:t>
            </a: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9BCF50DB-754A-4D21-8EF8-EFADD2FF2290}"/>
              </a:ext>
            </a:extLst>
          </p:cNvPr>
          <p:cNvSpPr/>
          <p:nvPr/>
        </p:nvSpPr>
        <p:spPr>
          <a:xfrm>
            <a:off x="3505200" y="823511"/>
            <a:ext cx="241822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Course Content</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206588964"/>
      </p:ext>
    </p:extLst>
  </p:cSld>
  <p:clrMapOvr>
    <a:masterClrMapping/>
  </p:clrMapOvr>
  <p:transition spd="slow">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SSH to a container</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97688674"/>
      </p:ext>
    </p:extLst>
  </p:cSld>
  <p:clrMapOvr>
    <a:masterClrMapping/>
  </p:clrMapOvr>
  <p:transition spd="slow">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Dockerfile</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ENTRYPOINT instruction allows you to configure a container that will run as an executable. It looks similar to CMD, because it also allows you to specify a command with parameters.</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51038176"/>
      </p:ext>
    </p:extLst>
  </p:cSld>
  <p:clrMapOvr>
    <a:masterClrMapping/>
  </p:clrMapOvr>
  <p:transition spd="slow">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Manage data in Docker</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0027567"/>
      </p:ext>
    </p:extLst>
  </p:cSld>
  <p:clrMapOvr>
    <a:masterClrMapping/>
  </p:clrMapOvr>
  <p:transition spd="slow">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Create &amp; attach a volume to a container</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71251851"/>
      </p:ext>
    </p:extLst>
  </p:cSld>
  <p:clrMapOvr>
    <a:masterClrMapping/>
  </p:clrMapOvr>
  <p:transition spd="slow">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Bind mounts</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58413290"/>
      </p:ext>
    </p:extLst>
  </p:cSld>
  <p:clrMapOvr>
    <a:masterClrMapping/>
  </p:clrMapOvr>
  <p:transition spd="slow">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Bridge networking</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xmlns="" id="{265049F5-F806-4CB6-A361-934259826911}"/>
              </a:ext>
            </a:extLst>
          </p:cNvPr>
          <p:cNvPicPr>
            <a:picLocks noChangeAspect="1"/>
          </p:cNvPicPr>
          <p:nvPr/>
        </p:nvPicPr>
        <p:blipFill>
          <a:blip r:embed="rId4"/>
          <a:stretch>
            <a:fillRect/>
          </a:stretch>
        </p:blipFill>
        <p:spPr>
          <a:xfrm>
            <a:off x="3133725" y="1240257"/>
            <a:ext cx="5400675" cy="3295650"/>
          </a:xfrm>
          <a:prstGeom prst="rect">
            <a:avLst/>
          </a:prstGeom>
        </p:spPr>
      </p:pic>
    </p:spTree>
    <p:extLst>
      <p:ext uri="{BB962C8B-B14F-4D97-AF65-F5344CB8AC3E}">
        <p14:creationId xmlns:p14="http://schemas.microsoft.com/office/powerpoint/2010/main" val="4102399909"/>
      </p:ext>
    </p:extLst>
  </p:cSld>
  <p:clrMapOvr>
    <a:masterClrMapping/>
  </p:clrMapOvr>
  <p:transition spd="slow">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Bridge networking</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xmlns="" id="{EC1D92E1-5B7F-41D8-AD6D-E1A47CF48539}"/>
              </a:ext>
            </a:extLst>
          </p:cNvPr>
          <p:cNvPicPr>
            <a:picLocks noChangeAspect="1"/>
          </p:cNvPicPr>
          <p:nvPr/>
        </p:nvPicPr>
        <p:blipFill>
          <a:blip r:embed="rId4"/>
          <a:stretch>
            <a:fillRect/>
          </a:stretch>
        </p:blipFill>
        <p:spPr>
          <a:xfrm>
            <a:off x="0" y="1215967"/>
            <a:ext cx="9144000" cy="2711565"/>
          </a:xfrm>
          <a:prstGeom prst="rect">
            <a:avLst/>
          </a:prstGeom>
        </p:spPr>
      </p:pic>
    </p:spTree>
    <p:extLst>
      <p:ext uri="{BB962C8B-B14F-4D97-AF65-F5344CB8AC3E}">
        <p14:creationId xmlns:p14="http://schemas.microsoft.com/office/powerpoint/2010/main" val="367115686"/>
      </p:ext>
    </p:extLst>
  </p:cSld>
  <p:clrMapOvr>
    <a:masterClrMapping/>
  </p:clrMapOvr>
  <p:transition spd="slow">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Host networking: If you use the host network mode for a container, that container’s network stack is not isolated from the Docker host (the container shares the host’s networking namespace), and the container does not get its own IP-address allocated. For instance, if you run a container which binds to port 80 and you use host networking, the container’s application is available on port 80 on the host’s IP address.</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For more info, visit to https://docs.docker.com/network/host/</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06196965"/>
      </p:ext>
    </p:extLst>
  </p:cSld>
  <p:clrMapOvr>
    <a:masterClrMapping/>
  </p:clrMapOvr>
  <p:transition spd="slow">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None networking: This mode will not configure any IP for the container and doesn’t have any access to the external network as well as for other containers. It does have the loopback address and can be used for running batch jobs.</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31202062"/>
      </p:ext>
    </p:extLst>
  </p:cSld>
  <p:clrMapOvr>
    <a:masterClrMapping/>
  </p:clrMapOvr>
  <p:transition spd="slow">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networking: connect one or two network to a running container using </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connect command.</a:t>
            </a: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6180247"/>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Introduction</a:t>
            </a:r>
            <a:endParaRPr lang="en-IN" sz="1400" dirty="0"/>
          </a:p>
          <a:p>
            <a:pPr lvl="1">
              <a:buFont typeface="Wingdings" panose="05000000000000000000" pitchFamily="2" charset="2"/>
              <a:buChar char="q"/>
            </a:pPr>
            <a:r>
              <a:rPr lang="en-US" sz="1400" dirty="0"/>
              <a:t>exec, rename &amp; restart the running container</a:t>
            </a:r>
          </a:p>
          <a:p>
            <a:pPr lvl="1">
              <a:buFont typeface="Wingdings" panose="05000000000000000000" pitchFamily="2" charset="2"/>
              <a:buChar char="q"/>
            </a:pPr>
            <a:r>
              <a:rPr lang="en-US" sz="1400" dirty="0"/>
              <a:t>Attach a container</a:t>
            </a:r>
          </a:p>
          <a:p>
            <a:pPr lvl="1">
              <a:buFont typeface="Wingdings" panose="05000000000000000000" pitchFamily="2" charset="2"/>
              <a:buChar char="q"/>
            </a:pPr>
            <a:r>
              <a:rPr lang="en-US" sz="1400" dirty="0"/>
              <a:t>Kill/stop, pause/</a:t>
            </a:r>
            <a:r>
              <a:rPr lang="en-US" sz="1400" dirty="0" err="1"/>
              <a:t>unpause</a:t>
            </a:r>
            <a:r>
              <a:rPr lang="en-US" sz="1400" dirty="0"/>
              <a:t> a container</a:t>
            </a:r>
          </a:p>
          <a:p>
            <a:pPr lvl="1">
              <a:buFont typeface="Wingdings" panose="05000000000000000000" pitchFamily="2" charset="2"/>
              <a:buChar char="q"/>
            </a:pPr>
            <a:r>
              <a:rPr lang="en-US" sz="1400" dirty="0"/>
              <a:t>Create, start, cp command</a:t>
            </a:r>
          </a:p>
          <a:p>
            <a:pPr lvl="1">
              <a:buFont typeface="Wingdings" panose="05000000000000000000" pitchFamily="2" charset="2"/>
              <a:buChar char="q"/>
            </a:pPr>
            <a:r>
              <a:rPr lang="en-US" sz="1400" dirty="0"/>
              <a:t>Export/Import Command in Docker</a:t>
            </a:r>
          </a:p>
          <a:p>
            <a:pPr lvl="1">
              <a:buFont typeface="Wingdings" panose="05000000000000000000" pitchFamily="2" charset="2"/>
              <a:buChar char="q"/>
            </a:pPr>
            <a:r>
              <a:rPr lang="en-US" sz="1400" dirty="0"/>
              <a:t>Create a image from running container</a:t>
            </a:r>
          </a:p>
          <a:p>
            <a:pPr lvl="1">
              <a:buFont typeface="Wingdings" panose="05000000000000000000" pitchFamily="2" charset="2"/>
              <a:buChar char="q"/>
            </a:pPr>
            <a:r>
              <a:rPr lang="en-US" sz="1400" dirty="0"/>
              <a:t>Pull a specific version image from Docker hub</a:t>
            </a:r>
          </a:p>
          <a:p>
            <a:pPr lvl="1">
              <a:buFont typeface="Wingdings" panose="05000000000000000000" pitchFamily="2" charset="2"/>
              <a:buChar char="q"/>
            </a:pPr>
            <a:r>
              <a:rPr lang="en-US" sz="1400" dirty="0"/>
              <a:t>Image history, inspect &amp; remove image</a:t>
            </a: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9BCF50DB-754A-4D21-8EF8-EFADD2FF2290}"/>
              </a:ext>
            </a:extLst>
          </p:cNvPr>
          <p:cNvSpPr/>
          <p:nvPr/>
        </p:nvSpPr>
        <p:spPr>
          <a:xfrm>
            <a:off x="3505200" y="823511"/>
            <a:ext cx="241822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Course Content</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1057618095"/>
      </p:ext>
    </p:extLst>
  </p:cSld>
  <p:clrMapOvr>
    <a:masterClrMapping/>
  </p:clrMapOvr>
  <p:transition spd="slow">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Registry/Repository : Create your own private docker registry for </a:t>
            </a:r>
            <a:r>
              <a:rPr lang="en-US" altLang="en-US" sz="16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your organization.</a:t>
            </a: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72621709"/>
      </p:ext>
    </p:extLst>
  </p:cSld>
  <p:clrMapOvr>
    <a:masterClrMapping/>
  </p:clrMapOvr>
  <p:transition spd="slow">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 Docker image consists of several layers. Each layer corresponds to certain instructions in your Dockerfile. For example create a layer: RUN, COPY, ADD.</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xmlns="" id="{CA26C5D7-0062-41D2-A58C-26617C712822}"/>
              </a:ext>
            </a:extLst>
          </p:cNvPr>
          <p:cNvPicPr>
            <a:picLocks noChangeAspect="1"/>
          </p:cNvPicPr>
          <p:nvPr/>
        </p:nvPicPr>
        <p:blipFill>
          <a:blip r:embed="rId4"/>
          <a:stretch>
            <a:fillRect/>
          </a:stretch>
        </p:blipFill>
        <p:spPr>
          <a:xfrm>
            <a:off x="2381250" y="2157977"/>
            <a:ext cx="4838700" cy="2533650"/>
          </a:xfrm>
          <a:prstGeom prst="rect">
            <a:avLst/>
          </a:prstGeom>
        </p:spPr>
      </p:pic>
    </p:spTree>
    <p:extLst>
      <p:ext uri="{BB962C8B-B14F-4D97-AF65-F5344CB8AC3E}">
        <p14:creationId xmlns:p14="http://schemas.microsoft.com/office/powerpoint/2010/main" val="1025428104"/>
      </p:ext>
    </p:extLst>
  </p:cSld>
  <p:clrMapOvr>
    <a:masterClrMapping/>
  </p:clrMapOvr>
  <p:transition spd="slow">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compose.</a:t>
            </a:r>
          </a:p>
          <a:p>
            <a:pPr eaLnBrk="1" fontAlgn="auto" hangingPunct="1">
              <a:spcAft>
                <a:spcPts val="0"/>
              </a:spcAft>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Compose is a tool for defining and running multi-container Docker applications. With Compose, you use a YAML file to configure your application’s services. Then, with a single command, you create and start all the services from your configuration</a:t>
            </a:r>
            <a:r>
              <a:rPr lang="en-US" altLang="en-US" sz="140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a:t>
            </a:r>
          </a:p>
          <a:p>
            <a:pPr lvl="1" eaLnBrk="1" fontAlgn="auto" hangingPunct="1">
              <a:spcAft>
                <a:spcPts val="0"/>
              </a:spcAft>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https://docs.docker.com/compose/</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86077671"/>
      </p:ext>
    </p:extLst>
  </p:cSld>
  <p:clrMapOvr>
    <a:masterClrMapping/>
  </p:clrMapOvr>
  <p:transition spd="slow">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Install Docker compose.</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https://docs.docker.com/compose/install/</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4538231"/>
      </p:ext>
    </p:extLst>
  </p:cSld>
  <p:clrMapOvr>
    <a:masterClrMapping/>
  </p:clrMapOvr>
  <p:transition spd="slow">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compose:  Create my first docker-compose file in </a:t>
            </a:r>
            <a:r>
              <a:rPr lang="en-US" altLang="en-US" sz="16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yaml</a:t>
            </a: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language.</a:t>
            </a: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55094451"/>
      </p:ext>
    </p:extLst>
  </p:cSld>
  <p:clrMapOvr>
    <a:masterClrMapping/>
  </p:clrMapOvr>
  <p:transition spd="slow">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compose:  Learn basic commands.</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up</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down</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create</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start</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stop</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rm</a:t>
            </a:r>
          </a:p>
          <a:p>
            <a:pPr marL="342900" lvl="1" indent="0" eaLnBrk="1" fontAlgn="auto" hangingPunct="1">
              <a:spcAft>
                <a:spcPts val="0"/>
              </a:spcAft>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342900" lvl="1" indent="0" eaLnBrk="1" fontAlgn="auto" hangingPunct="1">
              <a:spcAft>
                <a:spcPts val="0"/>
              </a:spcAft>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84618614"/>
      </p:ext>
    </p:extLst>
  </p:cSld>
  <p:clrMapOvr>
    <a:masterClrMapping/>
  </p:clrMapOvr>
  <p:transition spd="slow">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compose:  Learn basic commands.</a:t>
            </a:r>
          </a:p>
          <a:p>
            <a:pPr marL="0" indent="0" eaLnBrk="1" fontAlgn="auto" hangingPunct="1">
              <a:spcAft>
                <a:spcPts val="0"/>
              </a:spcAft>
              <a:buNone/>
              <a:defRPr/>
            </a:pPr>
            <a:endPar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images</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ps</a:t>
            </a: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pause</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docker-compose </a:t>
            </a:r>
            <a:r>
              <a:rPr lang="en-US" altLang="en-US" sz="1400" dirty="0" err="1">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unpause</a:t>
            </a: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342900" lvl="1" indent="0" eaLnBrk="1" fontAlgn="auto" hangingPunct="1">
              <a:spcAft>
                <a:spcPts val="0"/>
              </a:spcAft>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342900" lvl="1" indent="0" eaLnBrk="1" fontAlgn="auto" hangingPunct="1">
              <a:spcAft>
                <a:spcPts val="0"/>
              </a:spcAft>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97313943"/>
      </p:ext>
    </p:extLst>
  </p:cSld>
  <p:clrMapOvr>
    <a:masterClrMapping/>
  </p:clrMapOvr>
  <p:transition spd="slow">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a:p>
            <a:pPr eaLnBrk="1" fontAlgn="auto" hangingPunct="1">
              <a:spcAft>
                <a:spcPts val="0"/>
              </a:spcAft>
              <a:defRPr/>
            </a:pPr>
            <a:r>
              <a:rPr lang="en-US" alt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Docker compose:</a:t>
            </a:r>
          </a:p>
          <a:p>
            <a:pPr lvl="1" eaLnBrk="1" fontAlgn="auto" hangingPunct="1">
              <a:spcAft>
                <a:spcPts val="0"/>
              </a:spcAft>
              <a:defRPr/>
            </a:pPr>
            <a:r>
              <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Build an image  </a:t>
            </a:r>
            <a:endParaRPr lang="en-US" altLang="en-US" sz="12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342900" lvl="1" indent="0" eaLnBrk="1" fontAlgn="auto" hangingPunct="1">
              <a:spcAft>
                <a:spcPts val="0"/>
              </a:spcAft>
              <a:buNone/>
              <a:defRPr/>
            </a:pPr>
            <a:endParaRPr lang="en-US" altLang="en-US" sz="1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marL="0" indent="0" eaLnBrk="1" fontAlgn="auto" hangingPunct="1">
              <a:spcAft>
                <a:spcPts val="0"/>
              </a:spcAft>
              <a:buNone/>
              <a:defRPr/>
            </a:pPr>
            <a:endParaRPr lang="en-US" altLang="en-US" sz="1200" dirty="0">
              <a:ln w="6600">
                <a:solidFill>
                  <a:schemeClr val="accent2"/>
                </a:solidFill>
                <a:prstDash val="solid"/>
              </a:ln>
              <a:solidFill>
                <a:srgbClr val="FFFFFF"/>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85975548"/>
      </p:ext>
    </p:extLst>
  </p:cSld>
  <p:clrMapOvr>
    <a:masterClrMapping/>
  </p:clrMapOvr>
  <p:transition spd="slow">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xmlns="" id="{99FB459B-A6C3-4486-BFAB-83AD203313C1}"/>
              </a:ext>
            </a:extLst>
          </p:cNvPr>
          <p:cNvSpPr/>
          <p:nvPr/>
        </p:nvSpPr>
        <p:spPr>
          <a:xfrm>
            <a:off x="1239634" y="1166092"/>
            <a:ext cx="205652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Prerequisites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xmlns="" id="{7D7A937B-187A-4A65-ACC3-231BB79368A7}"/>
              </a:ext>
            </a:extLst>
          </p:cNvPr>
          <p:cNvSpPr/>
          <p:nvPr/>
        </p:nvSpPr>
        <p:spPr>
          <a:xfrm>
            <a:off x="1257123" y="1858743"/>
            <a:ext cx="5524677" cy="71300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marL="171450" indent="-171450">
              <a:buFont typeface="Wingdings" panose="05000000000000000000" pitchFamily="2" charset="2"/>
              <a:buChar char="§"/>
              <a:defRPr/>
            </a:pPr>
            <a:r>
              <a:rPr lang="en-US" sz="1200" b="1" dirty="0"/>
              <a:t>PC or Laptop with internet Connection</a:t>
            </a:r>
            <a:endParaRPr lang="en-IN" sz="1200" b="1"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Hexagon 14">
            <a:extLst>
              <a:ext uri="{FF2B5EF4-FFF2-40B4-BE49-F238E27FC236}">
                <a16:creationId xmlns:a16="http://schemas.microsoft.com/office/drawing/2014/main" xmlns="" id="{E89CA757-C906-47B9-8A87-8D1CB41630FA}"/>
              </a:ext>
            </a:extLst>
          </p:cNvPr>
          <p:cNvSpPr/>
          <p:nvPr/>
        </p:nvSpPr>
        <p:spPr>
          <a:xfrm>
            <a:off x="1255874" y="2751538"/>
            <a:ext cx="5524677" cy="617883"/>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marL="171450" indent="-171450">
              <a:buFont typeface="Wingdings" panose="05000000000000000000" pitchFamily="2" charset="2"/>
              <a:buChar char="§"/>
            </a:pPr>
            <a:r>
              <a:rPr lang="en-US" sz="1200" b="1" dirty="0"/>
              <a:t>RHEL6,7,8 or CentOS, VMware Workstation &amp; Oracle VirtualBox</a:t>
            </a:r>
          </a:p>
        </p:txBody>
      </p:sp>
      <p:sp>
        <p:nvSpPr>
          <p:cNvPr id="13" name="Hexagon 12">
            <a:extLst>
              <a:ext uri="{FF2B5EF4-FFF2-40B4-BE49-F238E27FC236}">
                <a16:creationId xmlns:a16="http://schemas.microsoft.com/office/drawing/2014/main" xmlns="" id="{B10CC0ED-9563-4F81-A2D5-428170EF0497}"/>
              </a:ext>
            </a:extLst>
          </p:cNvPr>
          <p:cNvSpPr/>
          <p:nvPr/>
        </p:nvSpPr>
        <p:spPr>
          <a:xfrm>
            <a:off x="1311391" y="3695531"/>
            <a:ext cx="5524677" cy="617883"/>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marL="171450" indent="-171450">
              <a:buFont typeface="Wingdings" panose="05000000000000000000" pitchFamily="2" charset="2"/>
              <a:buChar char="§"/>
            </a:pPr>
            <a:r>
              <a:rPr lang="en-US" sz="1200" b="1" dirty="0"/>
              <a:t>Red Hat Certified System Administrator (RHCSA) Certification or equivalent experience.</a:t>
            </a:r>
          </a:p>
        </p:txBody>
      </p:sp>
    </p:spTree>
    <p:extLst>
      <p:ext uri="{BB962C8B-B14F-4D97-AF65-F5344CB8AC3E}">
        <p14:creationId xmlns:p14="http://schemas.microsoft.com/office/powerpoint/2010/main" val="336089845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Stratis is one of the new features that ships with RHEL 8 distribution. </a:t>
            </a: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Stratis is a local storage management solution that focuses on simplicity and improved usability while at the same time providing access to advanced storage features. </a:t>
            </a: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It uses Linux’s device mapper subsystem and the XFS filesystem. Stratis also gives you access to advanced storage features such as:</a:t>
            </a: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Thin provisioning.</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File system snapshots.</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Pool-based management.</a:t>
            </a:r>
          </a:p>
          <a:p>
            <a:pPr eaLnBrk="1" fontAlgn="auto" hangingPunct="1">
              <a:spcAft>
                <a:spcPts val="0"/>
              </a:spcAft>
              <a:buFont typeface="Wingdings" panose="05000000000000000000" pitchFamily="2" charset="2"/>
              <a:buChar char="§"/>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Monitoring.</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59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295400" y="976700"/>
            <a:ext cx="110030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Stratis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5" end="5"/>
                                            </p:txEl>
                                          </p:spTgt>
                                        </p:tgtEl>
                                        <p:attrNameLst>
                                          <p:attrName>style.visibility</p:attrName>
                                        </p:attrNameLst>
                                      </p:cBhvr>
                                      <p:to>
                                        <p:strVal val="visible"/>
                                      </p:to>
                                    </p:set>
                                    <p:animEffect transition="in" filter="fade">
                                      <p:cBhvr>
                                        <p:cTn id="21" dur="1000"/>
                                        <p:tgtEl>
                                          <p:spTgt spid="3077">
                                            <p:txEl>
                                              <p:pRg st="5" end="5"/>
                                            </p:txEl>
                                          </p:spTgt>
                                        </p:tgtEl>
                                      </p:cBhvr>
                                    </p:animEffect>
                                    <p:anim calcmode="lin" valueType="num">
                                      <p:cBhvr>
                                        <p:cTn id="22"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7">
                                            <p:txEl>
                                              <p:pRg st="7" end="7"/>
                                            </p:txEl>
                                          </p:spTgt>
                                        </p:tgtEl>
                                        <p:attrNameLst>
                                          <p:attrName>style.visibility</p:attrName>
                                        </p:attrNameLst>
                                      </p:cBhvr>
                                      <p:to>
                                        <p:strVal val="visible"/>
                                      </p:to>
                                    </p:set>
                                    <p:animEffect transition="in" filter="fade">
                                      <p:cBhvr>
                                        <p:cTn id="28" dur="1000"/>
                                        <p:tgtEl>
                                          <p:spTgt spid="3077">
                                            <p:txEl>
                                              <p:pRg st="7" end="7"/>
                                            </p:txEl>
                                          </p:spTgt>
                                        </p:tgtEl>
                                      </p:cBhvr>
                                    </p:animEffect>
                                    <p:anim calcmode="lin" valueType="num">
                                      <p:cBhvr>
                                        <p:cTn id="29"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77">
                                            <p:txEl>
                                              <p:pRg st="8" end="8"/>
                                            </p:txEl>
                                          </p:spTgt>
                                        </p:tgtEl>
                                        <p:attrNameLst>
                                          <p:attrName>style.visibility</p:attrName>
                                        </p:attrNameLst>
                                      </p:cBhvr>
                                      <p:to>
                                        <p:strVal val="visible"/>
                                      </p:to>
                                    </p:set>
                                    <p:animEffect transition="in" filter="fade">
                                      <p:cBhvr>
                                        <p:cTn id="35" dur="1000"/>
                                        <p:tgtEl>
                                          <p:spTgt spid="3077">
                                            <p:txEl>
                                              <p:pRg st="8" end="8"/>
                                            </p:txEl>
                                          </p:spTgt>
                                        </p:tgtEl>
                                      </p:cBhvr>
                                    </p:animEffect>
                                    <p:anim calcmode="lin" valueType="num">
                                      <p:cBhvr>
                                        <p:cTn id="36"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07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77">
                                            <p:txEl>
                                              <p:pRg st="9" end="9"/>
                                            </p:txEl>
                                          </p:spTgt>
                                        </p:tgtEl>
                                        <p:attrNameLst>
                                          <p:attrName>style.visibility</p:attrName>
                                        </p:attrNameLst>
                                      </p:cBhvr>
                                      <p:to>
                                        <p:strVal val="visible"/>
                                      </p:to>
                                    </p:set>
                                    <p:animEffect transition="in" filter="fade">
                                      <p:cBhvr>
                                        <p:cTn id="42" dur="1000"/>
                                        <p:tgtEl>
                                          <p:spTgt spid="3077">
                                            <p:txEl>
                                              <p:pRg st="9" end="9"/>
                                            </p:txEl>
                                          </p:spTgt>
                                        </p:tgtEl>
                                      </p:cBhvr>
                                    </p:animEffect>
                                    <p:anim calcmode="lin" valueType="num">
                                      <p:cBhvr>
                                        <p:cTn id="4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077">
                                            <p:txEl>
                                              <p:pRg st="10" end="10"/>
                                            </p:txEl>
                                          </p:spTgt>
                                        </p:tgtEl>
                                        <p:attrNameLst>
                                          <p:attrName>style.visibility</p:attrName>
                                        </p:attrNameLst>
                                      </p:cBhvr>
                                      <p:to>
                                        <p:strVal val="visible"/>
                                      </p:to>
                                    </p:set>
                                    <p:animEffect transition="in" filter="fade">
                                      <p:cBhvr>
                                        <p:cTn id="49" dur="1000"/>
                                        <p:tgtEl>
                                          <p:spTgt spid="3077">
                                            <p:txEl>
                                              <p:pRg st="10" end="10"/>
                                            </p:txEl>
                                          </p:spTgt>
                                        </p:tgtEl>
                                      </p:cBhvr>
                                    </p:animEffect>
                                    <p:anim calcmode="lin" valueType="num">
                                      <p:cBhvr>
                                        <p:cTn id="50"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err="1">
                <a:ln w="0"/>
                <a:solidFill>
                  <a:schemeClr val="tx1"/>
                </a:solidFill>
                <a:effectLst>
                  <a:outerShdw blurRad="38100" dist="19050" dir="2700000" algn="tl" rotWithShape="0">
                    <a:schemeClr val="dk1">
                      <a:alpha val="40000"/>
                    </a:schemeClr>
                  </a:outerShdw>
                </a:effectLst>
              </a:rPr>
              <a:t>Dockerfile</a:t>
            </a:r>
            <a:endParaRPr lang="en-IN" sz="1400" dirty="0"/>
          </a:p>
          <a:p>
            <a:pPr lvl="1">
              <a:buFont typeface="Wingdings" panose="05000000000000000000" pitchFamily="2" charset="2"/>
              <a:buChar char="q"/>
            </a:pPr>
            <a:r>
              <a:rPr lang="en-US" sz="1400" dirty="0"/>
              <a:t>Overview of </a:t>
            </a:r>
            <a:r>
              <a:rPr lang="en-US" sz="1400" dirty="0" err="1"/>
              <a:t>Dockerfile</a:t>
            </a:r>
            <a:r>
              <a:rPr lang="en-US" sz="1400" dirty="0"/>
              <a:t>, layered architecture</a:t>
            </a:r>
          </a:p>
          <a:p>
            <a:pPr lvl="1">
              <a:buFont typeface="Wingdings" panose="05000000000000000000" pitchFamily="2" charset="2"/>
              <a:buChar char="q"/>
            </a:pPr>
            <a:r>
              <a:rPr lang="en-US" sz="1400" dirty="0"/>
              <a:t>Create a centos 7 image using </a:t>
            </a:r>
            <a:r>
              <a:rPr lang="en-US" sz="1400" dirty="0" err="1"/>
              <a:t>Dockerfile</a:t>
            </a:r>
            <a:endParaRPr lang="en-US" sz="1400" dirty="0"/>
          </a:p>
          <a:p>
            <a:pPr lvl="1">
              <a:buFont typeface="Wingdings" panose="05000000000000000000" pitchFamily="2" charset="2"/>
              <a:buChar char="q"/>
            </a:pPr>
            <a:r>
              <a:rPr lang="en-US" sz="1400" dirty="0"/>
              <a:t>Overview of LABEL, ENV &amp; RUN Command</a:t>
            </a:r>
          </a:p>
          <a:p>
            <a:pPr lvl="1">
              <a:buFont typeface="Wingdings" panose="05000000000000000000" pitchFamily="2" charset="2"/>
              <a:buChar char="q"/>
            </a:pPr>
            <a:r>
              <a:rPr lang="en-US" sz="1400" dirty="0"/>
              <a:t>Overview of WORKDIR</a:t>
            </a:r>
          </a:p>
          <a:p>
            <a:pPr lvl="1">
              <a:buFont typeface="Wingdings" panose="05000000000000000000" pitchFamily="2" charset="2"/>
              <a:buChar char="q"/>
            </a:pPr>
            <a:r>
              <a:rPr lang="en-US" sz="1400" dirty="0"/>
              <a:t>Copy, add command with their differences</a:t>
            </a:r>
          </a:p>
          <a:p>
            <a:pPr lvl="1">
              <a:buFont typeface="Wingdings" panose="05000000000000000000" pitchFamily="2" charset="2"/>
              <a:buChar char="q"/>
            </a:pPr>
            <a:r>
              <a:rPr lang="en-US" sz="1400" dirty="0"/>
              <a:t>Create a user account with password using </a:t>
            </a:r>
            <a:r>
              <a:rPr lang="en-US" sz="1400" dirty="0" err="1"/>
              <a:t>dockerfile</a:t>
            </a:r>
            <a:endParaRPr lang="en-US" sz="1400" dirty="0"/>
          </a:p>
          <a:p>
            <a:pPr lvl="1">
              <a:buFont typeface="Wingdings" panose="05000000000000000000" pitchFamily="2" charset="2"/>
              <a:buChar char="q"/>
            </a:pPr>
            <a:r>
              <a:rPr lang="en-US" sz="1400" dirty="0"/>
              <a:t>CMD Command</a:t>
            </a:r>
          </a:p>
          <a:p>
            <a:pPr lvl="1">
              <a:buFont typeface="Wingdings" panose="05000000000000000000" pitchFamily="2" charset="2"/>
              <a:buChar char="q"/>
            </a:pPr>
            <a:r>
              <a:rPr lang="en-US" sz="1400" dirty="0"/>
              <a:t>SSH to a container</a:t>
            </a:r>
          </a:p>
          <a:p>
            <a:pPr lvl="1">
              <a:buFont typeface="Wingdings" panose="05000000000000000000" pitchFamily="2" charset="2"/>
              <a:buChar char="q"/>
            </a:pPr>
            <a:r>
              <a:rPr lang="en-US" sz="1400" dirty="0"/>
              <a:t>Overview of EXPOSE Command</a:t>
            </a:r>
          </a:p>
          <a:p>
            <a:pPr lvl="1">
              <a:buFont typeface="Wingdings" panose="05000000000000000000" pitchFamily="2" charset="2"/>
              <a:buChar char="q"/>
            </a:pPr>
            <a:r>
              <a:rPr lang="en-US" sz="1400" dirty="0"/>
              <a:t>ENTRYPOINT in </a:t>
            </a:r>
            <a:r>
              <a:rPr lang="en-US" sz="1400" dirty="0" err="1"/>
              <a:t>Dockerfile</a:t>
            </a: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62305153"/>
      </p:ext>
    </p:extLst>
  </p:cSld>
  <p:clrMapOvr>
    <a:masterClrMapping/>
  </p:clrMapOvr>
  <p:transition spd="slow">
    <p:split orient="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In Stratis, file systems are built from shared pools of disk devices using a concept known as thin provisioning. Instead of immediately allocating physical storage space to the file system when it is created, Stratis dynamically allocates that space from the pool as the file system stores more data. Therefore, the file system might appear to be 1 TiB in size, but might only have 100 GiB of real storage actually allocated to it from the pool.</a:t>
            </a: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295400" y="976700"/>
            <a:ext cx="110030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Stratis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597772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xmlns="" id="{32570A40-7997-4BBC-9567-867AD8A8C81C}"/>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xmlns="" id="{8699A07B-7B0E-4E63-B577-690B217811F3}"/>
              </a:ext>
            </a:extLst>
          </p:cNvPr>
          <p:cNvPicPr>
            <a:picLocks noChangeAspect="1"/>
          </p:cNvPicPr>
          <p:nvPr/>
        </p:nvPicPr>
        <p:blipFill>
          <a:blip r:embed="rId4"/>
          <a:stretch>
            <a:fillRect/>
          </a:stretch>
        </p:blipFill>
        <p:spPr>
          <a:xfrm>
            <a:off x="0" y="56433"/>
            <a:ext cx="9144000" cy="5030633"/>
          </a:xfrm>
          <a:prstGeom prst="rect">
            <a:avLst/>
          </a:prstGeom>
        </p:spPr>
      </p:pic>
    </p:spTree>
    <p:extLst>
      <p:ext uri="{BB962C8B-B14F-4D97-AF65-F5344CB8AC3E}">
        <p14:creationId xmlns:p14="http://schemas.microsoft.com/office/powerpoint/2010/main" val="3882624886"/>
      </p:ext>
    </p:extLst>
  </p:cSld>
  <p:clrMapOvr>
    <a:masterClrMapping/>
  </p:clrMapOvr>
  <p:transition spd="slow">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36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3600" dirty="0">
                <a:solidFill>
                  <a:schemeClr val="tx1">
                    <a:lumMod val="65000"/>
                    <a:lumOff val="35000"/>
                  </a:schemeClr>
                </a:solidFill>
                <a:latin typeface="Comic Sans MS" panose="030F0702030302020204" pitchFamily="66" charset="0"/>
                <a:cs typeface="Segoe UI" panose="020B0502040204020203" pitchFamily="34" charset="0"/>
              </a:rPr>
              <a:t>Lab Session</a:t>
            </a:r>
          </a:p>
          <a:p>
            <a:pPr eaLnBrk="1" fontAlgn="auto" hangingPunct="1">
              <a:spcAft>
                <a:spcPts val="0"/>
              </a:spcAft>
              <a:buFont typeface="Wingdings" panose="05000000000000000000" pitchFamily="2" charset="2"/>
              <a:buChar char="ü"/>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295400" y="976700"/>
            <a:ext cx="110030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Stratis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91707935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2" end="2"/>
                                            </p:txEl>
                                          </p:spTgt>
                                        </p:tgtEl>
                                        <p:attrNameLst>
                                          <p:attrName>style.visibility</p:attrName>
                                        </p:attrNameLst>
                                      </p:cBhvr>
                                      <p:to>
                                        <p:strVal val="visible"/>
                                      </p:to>
                                    </p:set>
                                    <p:animEffect transition="in" filter="fade">
                                      <p:cBhvr>
                                        <p:cTn id="7" dur="1000"/>
                                        <p:tgtEl>
                                          <p:spTgt spid="3077">
                                            <p:txEl>
                                              <p:pRg st="2" end="2"/>
                                            </p:txEl>
                                          </p:spTgt>
                                        </p:tgtEl>
                                      </p:cBhvr>
                                    </p:animEffect>
                                    <p:anim calcmode="lin" valueType="num">
                                      <p:cBhvr>
                                        <p:cTn id="8" dur="1000" fill="hold"/>
                                        <p:tgtEl>
                                          <p:spTgt spid="307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36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3600" dirty="0">
                <a:solidFill>
                  <a:schemeClr val="tx1">
                    <a:lumMod val="65000"/>
                    <a:lumOff val="35000"/>
                  </a:schemeClr>
                </a:solidFill>
                <a:latin typeface="Comic Sans MS" panose="030F0702030302020204" pitchFamily="66" charset="0"/>
                <a:cs typeface="Segoe UI" panose="020B0502040204020203" pitchFamily="34" charset="0"/>
              </a:rPr>
              <a:t>Lab Session</a:t>
            </a:r>
          </a:p>
          <a:p>
            <a:pPr eaLnBrk="1" fontAlgn="auto" hangingPunct="1">
              <a:spcAft>
                <a:spcPts val="0"/>
              </a:spcAft>
              <a:buFont typeface="Wingdings" panose="05000000000000000000" pitchFamily="2" charset="2"/>
              <a:buChar char="ü"/>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419794" y="976700"/>
            <a:ext cx="85151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VDO</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48345241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2" end="2"/>
                                            </p:txEl>
                                          </p:spTgt>
                                        </p:tgtEl>
                                        <p:attrNameLst>
                                          <p:attrName>style.visibility</p:attrName>
                                        </p:attrNameLst>
                                      </p:cBhvr>
                                      <p:to>
                                        <p:strVal val="visible"/>
                                      </p:to>
                                    </p:set>
                                    <p:animEffect transition="in" filter="fade">
                                      <p:cBhvr>
                                        <p:cTn id="7" dur="1000"/>
                                        <p:tgtEl>
                                          <p:spTgt spid="3077">
                                            <p:txEl>
                                              <p:pRg st="2" end="2"/>
                                            </p:txEl>
                                          </p:spTgt>
                                        </p:tgtEl>
                                      </p:cBhvr>
                                    </p:animEffect>
                                    <p:anim calcmode="lin" valueType="num">
                                      <p:cBhvr>
                                        <p:cTn id="8" dur="1000" fill="hold"/>
                                        <p:tgtEl>
                                          <p:spTgt spid="307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36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Manage Network Security</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xmlns="" id="{D14C2F6F-70DA-40A6-A34A-2D9729A68214}"/>
              </a:ext>
            </a:extLst>
          </p:cNvPr>
          <p:cNvPicPr>
            <a:picLocks noChangeAspect="1"/>
          </p:cNvPicPr>
          <p:nvPr/>
        </p:nvPicPr>
        <p:blipFill>
          <a:blip r:embed="rId4"/>
          <a:stretch>
            <a:fillRect/>
          </a:stretch>
        </p:blipFill>
        <p:spPr>
          <a:xfrm>
            <a:off x="-4204" y="162575"/>
            <a:ext cx="9144000" cy="4561305"/>
          </a:xfrm>
          <a:prstGeom prst="rect">
            <a:avLst/>
          </a:prstGeom>
        </p:spPr>
      </p:pic>
      <p:pic>
        <p:nvPicPr>
          <p:cNvPr id="6" name="Picture 5">
            <a:extLst>
              <a:ext uri="{FF2B5EF4-FFF2-40B4-BE49-F238E27FC236}">
                <a16:creationId xmlns:a16="http://schemas.microsoft.com/office/drawing/2014/main" xmlns="" id="{070202C6-2719-4D47-BC15-A43587656426}"/>
              </a:ext>
            </a:extLst>
          </p:cNvPr>
          <p:cNvPicPr>
            <a:picLocks noChangeAspect="1"/>
          </p:cNvPicPr>
          <p:nvPr/>
        </p:nvPicPr>
        <p:blipFill>
          <a:blip r:embed="rId5"/>
          <a:stretch>
            <a:fillRect/>
          </a:stretch>
        </p:blipFill>
        <p:spPr>
          <a:xfrm>
            <a:off x="2667000" y="369560"/>
            <a:ext cx="2070714" cy="238125"/>
          </a:xfrm>
          <a:prstGeom prst="rect">
            <a:avLst/>
          </a:prstGeom>
        </p:spPr>
      </p:pic>
    </p:spTree>
    <p:extLst>
      <p:ext uri="{BB962C8B-B14F-4D97-AF65-F5344CB8AC3E}">
        <p14:creationId xmlns:p14="http://schemas.microsoft.com/office/powerpoint/2010/main" val="1679467967"/>
      </p:ext>
    </p:extLst>
  </p:cSld>
  <p:clrMapOvr>
    <a:masterClrMapping/>
  </p:clrMapOvr>
  <p:transition spd="slow">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3600" dirty="0">
                <a:solidFill>
                  <a:schemeClr val="tx1">
                    <a:lumMod val="65000"/>
                    <a:lumOff val="35000"/>
                  </a:schemeClr>
                </a:solidFill>
                <a:latin typeface="Comic Sans MS" panose="030F0702030302020204" pitchFamily="66" charset="0"/>
                <a:cs typeface="Segoe UI" panose="020B0502040204020203" pitchFamily="34" charset="0"/>
              </a:rPr>
              <a:t>Lab Session</a:t>
            </a:r>
          </a:p>
          <a:p>
            <a:pPr eaLnBrk="1" fontAlgn="auto" hangingPunct="1">
              <a:spcAft>
                <a:spcPts val="0"/>
              </a:spcAft>
              <a:buFont typeface="Wingdings" panose="05000000000000000000" pitchFamily="2" charset="2"/>
              <a:buChar char="ü"/>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q"/>
              <a:defRPr/>
            </a:pPr>
            <a:r>
              <a:rPr lang="en-US" altLang="en-US" sz="1800" dirty="0">
                <a:solidFill>
                  <a:schemeClr val="accent4">
                    <a:lumMod val="75000"/>
                  </a:schemeClr>
                </a:solidFill>
                <a:latin typeface="Comic Sans MS" panose="030F0702030302020204" pitchFamily="66" charset="0"/>
                <a:cs typeface="Segoe UI" panose="020B0502040204020203" pitchFamily="34" charset="0"/>
              </a:rPr>
              <a:t>Firewall Server: firewallserver.example.com (192.168.209.129)</a:t>
            </a:r>
          </a:p>
          <a:p>
            <a:pPr eaLnBrk="1" fontAlgn="auto" hangingPunct="1">
              <a:spcAft>
                <a:spcPts val="0"/>
              </a:spcAft>
              <a:buFont typeface="Wingdings" panose="05000000000000000000" pitchFamily="2" charset="2"/>
              <a:buChar char="q"/>
              <a:defRPr/>
            </a:pPr>
            <a:r>
              <a:rPr lang="en-US" altLang="en-US" sz="1800" dirty="0">
                <a:solidFill>
                  <a:schemeClr val="accent4">
                    <a:lumMod val="75000"/>
                  </a:schemeClr>
                </a:solidFill>
                <a:latin typeface="Comic Sans MS" panose="030F0702030302020204" pitchFamily="66" charset="0"/>
                <a:cs typeface="Segoe UI" panose="020B0502040204020203" pitchFamily="34" charset="0"/>
              </a:rPr>
              <a:t>Client Server: clientserver.example.com (192.168.209.128)</a:t>
            </a:r>
          </a:p>
          <a:p>
            <a:pPr eaLnBrk="1" fontAlgn="auto" hangingPunct="1">
              <a:spcAft>
                <a:spcPts val="0"/>
              </a:spcAft>
              <a:buFont typeface="Wingdings" panose="05000000000000000000" pitchFamily="2" charset="2"/>
              <a:buChar char="ü"/>
              <a:defRPr/>
            </a:pPr>
            <a:endParaRPr lang="en-US" altLang="en-US" sz="36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Managing Server Firewalls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8721697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1" end="1"/>
                                            </p:txEl>
                                          </p:spTgt>
                                        </p:tgtEl>
                                        <p:attrNameLst>
                                          <p:attrName>style.visibility</p:attrName>
                                        </p:attrNameLst>
                                      </p:cBhvr>
                                      <p:to>
                                        <p:strVal val="visible"/>
                                      </p:to>
                                    </p:set>
                                    <p:animEffect transition="in" filter="fade">
                                      <p:cBhvr>
                                        <p:cTn id="7" dur="1000"/>
                                        <p:tgtEl>
                                          <p:spTgt spid="3077">
                                            <p:txEl>
                                              <p:pRg st="1" end="1"/>
                                            </p:txEl>
                                          </p:spTgt>
                                        </p:tgtEl>
                                      </p:cBhvr>
                                    </p:animEffect>
                                    <p:anim calcmode="lin" valueType="num">
                                      <p:cBhvr>
                                        <p:cTn id="8" dur="1000" fill="hold"/>
                                        <p:tgtEl>
                                          <p:spTgt spid="307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3" end="3"/>
                                            </p:txEl>
                                          </p:spTgt>
                                        </p:tgtEl>
                                        <p:attrNameLst>
                                          <p:attrName>style.visibility</p:attrName>
                                        </p:attrNameLst>
                                      </p:cBhvr>
                                      <p:to>
                                        <p:strVal val="visible"/>
                                      </p:to>
                                    </p:set>
                                    <p:animEffect transition="in" filter="fade">
                                      <p:cBhvr>
                                        <p:cTn id="14" dur="1000"/>
                                        <p:tgtEl>
                                          <p:spTgt spid="3077">
                                            <p:txEl>
                                              <p:pRg st="3" end="3"/>
                                            </p:txEl>
                                          </p:spTgt>
                                        </p:tgtEl>
                                      </p:cBhvr>
                                    </p:animEffect>
                                    <p:anim calcmode="lin" valueType="num">
                                      <p:cBhvr>
                                        <p:cTn id="15"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4" end="4"/>
                                            </p:txEl>
                                          </p:spTgt>
                                        </p:tgtEl>
                                        <p:attrNameLst>
                                          <p:attrName>style.visibility</p:attrName>
                                        </p:attrNameLst>
                                      </p:cBhvr>
                                      <p:to>
                                        <p:strVal val="visible"/>
                                      </p:to>
                                    </p:set>
                                    <p:animEffect transition="in" filter="fade">
                                      <p:cBhvr>
                                        <p:cTn id="21" dur="1000"/>
                                        <p:tgtEl>
                                          <p:spTgt spid="3077">
                                            <p:txEl>
                                              <p:pRg st="4" end="4"/>
                                            </p:txEl>
                                          </p:spTgt>
                                        </p:tgtEl>
                                      </p:cBhvr>
                                    </p:animEffect>
                                    <p:anim calcmode="lin" valueType="num">
                                      <p:cBhvr>
                                        <p:cTn id="22"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pic>
        <p:nvPicPr>
          <p:cNvPr id="4" name="Content Placeholder 3">
            <a:extLst>
              <a:ext uri="{FF2B5EF4-FFF2-40B4-BE49-F238E27FC236}">
                <a16:creationId xmlns:a16="http://schemas.microsoft.com/office/drawing/2014/main" xmlns="" id="{BD70D155-38C6-4B01-A372-0F7A76BC0163}"/>
              </a:ext>
            </a:extLst>
          </p:cNvPr>
          <p:cNvPicPr>
            <a:picLocks noGrp="1" noChangeAspect="1"/>
          </p:cNvPicPr>
          <p:nvPr>
            <p:ph idx="1"/>
          </p:nvPr>
        </p:nvPicPr>
        <p:blipFill>
          <a:blip r:embed="rId2"/>
          <a:stretch>
            <a:fillRect/>
          </a:stretch>
        </p:blipFill>
        <p:spPr>
          <a:xfrm>
            <a:off x="1038225" y="1175318"/>
            <a:ext cx="7645400" cy="3221489"/>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pic>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Managing Server Firewalls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3"/>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4"/>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xmlns="" id="{06C57113-F8F6-4D0E-9EED-545166057953}"/>
              </a:ext>
            </a:extLst>
          </p:cNvPr>
          <p:cNvSpPr txBox="1"/>
          <p:nvPr/>
        </p:nvSpPr>
        <p:spPr>
          <a:xfrm>
            <a:off x="3657600" y="4057120"/>
            <a:ext cx="2133600" cy="307777"/>
          </a:xfrm>
          <a:prstGeom prst="rect">
            <a:avLst/>
          </a:prstGeom>
          <a:noFill/>
        </p:spPr>
        <p:txBody>
          <a:bodyPr wrap="square">
            <a:spAutoFit/>
          </a:bodyPr>
          <a:lstStyle/>
          <a:p>
            <a:pPr eaLnBrk="1" fontAlgn="auto" hangingPunct="1">
              <a:spcAft>
                <a:spcPts val="0"/>
              </a:spcAft>
              <a:defRPr/>
            </a:pPr>
            <a:r>
              <a:rPr lang="en-US" altLang="en-US" sz="1400" dirty="0">
                <a:solidFill>
                  <a:schemeClr val="accent4">
                    <a:lumMod val="75000"/>
                  </a:schemeClr>
                </a:solidFill>
                <a:latin typeface="Comic Sans MS" panose="030F0702030302020204" pitchFamily="66" charset="0"/>
                <a:cs typeface="Segoe UI" panose="020B0502040204020203" pitchFamily="34" charset="0"/>
              </a:rPr>
              <a:t>   (192.168.209.129)</a:t>
            </a:r>
          </a:p>
        </p:txBody>
      </p:sp>
      <p:sp>
        <p:nvSpPr>
          <p:cNvPr id="13" name="TextBox 12">
            <a:extLst>
              <a:ext uri="{FF2B5EF4-FFF2-40B4-BE49-F238E27FC236}">
                <a16:creationId xmlns:a16="http://schemas.microsoft.com/office/drawing/2014/main" xmlns="" id="{19C91AE3-A774-4258-909A-448F1D352C78}"/>
              </a:ext>
            </a:extLst>
          </p:cNvPr>
          <p:cNvSpPr txBox="1"/>
          <p:nvPr/>
        </p:nvSpPr>
        <p:spPr>
          <a:xfrm>
            <a:off x="6858000" y="3562350"/>
            <a:ext cx="2209800" cy="307777"/>
          </a:xfrm>
          <a:prstGeom prst="rect">
            <a:avLst/>
          </a:prstGeom>
          <a:noFill/>
        </p:spPr>
        <p:txBody>
          <a:bodyPr wrap="square">
            <a:spAutoFit/>
          </a:bodyPr>
          <a:lstStyle/>
          <a:p>
            <a:pPr eaLnBrk="1" fontAlgn="auto" hangingPunct="1">
              <a:spcAft>
                <a:spcPts val="0"/>
              </a:spcAft>
              <a:defRPr/>
            </a:pPr>
            <a:r>
              <a:rPr lang="en-US" altLang="en-US" sz="1400" dirty="0">
                <a:solidFill>
                  <a:schemeClr val="accent4">
                    <a:lumMod val="75000"/>
                  </a:schemeClr>
                </a:solidFill>
                <a:latin typeface="Comic Sans MS" panose="030F0702030302020204" pitchFamily="66" charset="0"/>
                <a:cs typeface="Segoe UI" panose="020B0502040204020203" pitchFamily="34" charset="0"/>
              </a:rPr>
              <a:t>  (192.168.209.128)</a:t>
            </a:r>
          </a:p>
        </p:txBody>
      </p:sp>
    </p:spTree>
    <p:extLst>
      <p:ext uri="{BB962C8B-B14F-4D97-AF65-F5344CB8AC3E}">
        <p14:creationId xmlns:p14="http://schemas.microsoft.com/office/powerpoint/2010/main" val="3989560218"/>
      </p:ext>
    </p:extLst>
  </p:cSld>
  <p:clrMapOvr>
    <a:masterClrMapping/>
  </p:clrMapOvr>
  <p:transition spd="slow">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r>
              <a:rPr lang="en-US" altLang="en-US" sz="1400" dirty="0">
                <a:solidFill>
                  <a:srgbClr val="00B050"/>
                </a:solidFill>
                <a:latin typeface="Comic Sans MS" panose="030F0702030302020204" pitchFamily="66" charset="0"/>
                <a:cs typeface="Segoe UI" panose="020B0502040204020203" pitchFamily="34" charset="0"/>
                <a:sym typeface="Wingdings" panose="05000000000000000000" pitchFamily="2" charset="2"/>
              </a:rPr>
              <a:t> Guided Exercise</a:t>
            </a:r>
            <a:endParaRPr lang="en-US" altLang="en-US" sz="1400" dirty="0">
              <a:solidFill>
                <a:srgbClr val="00B050"/>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Create a thin-provisioned file system using </a:t>
            </a:r>
            <a:r>
              <a:rPr lang="en-US" altLang="en-US" sz="1400" dirty="0" err="1">
                <a:solidFill>
                  <a:schemeClr val="tx1">
                    <a:lumMod val="65000"/>
                    <a:lumOff val="35000"/>
                  </a:schemeClr>
                </a:solidFill>
                <a:latin typeface="Comic Sans MS" panose="030F0702030302020204" pitchFamily="66" charset="0"/>
                <a:cs typeface="Segoe UI" panose="020B0502040204020203" pitchFamily="34" charset="0"/>
              </a:rPr>
              <a:t>Stratis</a:t>
            </a: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 storage management solution.</a:t>
            </a: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Verify that the file system grows dynamically to support real-time data growth.</a:t>
            </a:r>
          </a:p>
          <a:p>
            <a:pPr eaLnBrk="1" fontAlgn="auto" hangingPunct="1">
              <a:spcAft>
                <a:spcPts val="0"/>
              </a:spcAft>
              <a:buFont typeface="Wingdings" panose="05000000000000000000" pitchFamily="2" charset="2"/>
              <a:buChar char="ü"/>
              <a:defRPr/>
            </a:pPr>
            <a:r>
              <a:rPr lang="en-US" altLang="en-US" sz="1400" dirty="0">
                <a:solidFill>
                  <a:schemeClr val="tx1">
                    <a:lumMod val="65000"/>
                    <a:lumOff val="35000"/>
                  </a:schemeClr>
                </a:solidFill>
                <a:latin typeface="Comic Sans MS" panose="030F0702030302020204" pitchFamily="66" charset="0"/>
                <a:cs typeface="Segoe UI" panose="020B0502040204020203" pitchFamily="34" charset="0"/>
              </a:rPr>
              <a:t>Create a snapshot of the file system and then show you how to access the data from the snapshot of a thin-provisioned file system.</a:t>
            </a: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Advanced Storage Features</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295400" y="976700"/>
            <a:ext cx="110030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Stratis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02774501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6" end="6"/>
                                            </p:txEl>
                                          </p:spTgt>
                                        </p:tgtEl>
                                        <p:attrNameLst>
                                          <p:attrName>style.visibility</p:attrName>
                                        </p:attrNameLst>
                                      </p:cBhvr>
                                      <p:to>
                                        <p:strVal val="visible"/>
                                      </p:to>
                                    </p:set>
                                    <p:animEffect transition="in" filter="fade">
                                      <p:cBhvr>
                                        <p:cTn id="21" dur="1000"/>
                                        <p:tgtEl>
                                          <p:spTgt spid="3077">
                                            <p:txEl>
                                              <p:pRg st="6" end="6"/>
                                            </p:txEl>
                                          </p:spTgt>
                                        </p:tgtEl>
                                      </p:cBhvr>
                                    </p:animEffect>
                                    <p:anim calcmode="lin" valueType="num">
                                      <p:cBhvr>
                                        <p:cTn id="22"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7">
                                            <p:txEl>
                                              <p:pRg st="7" end="7"/>
                                            </p:txEl>
                                          </p:spTgt>
                                        </p:tgtEl>
                                        <p:attrNameLst>
                                          <p:attrName>style.visibility</p:attrName>
                                        </p:attrNameLst>
                                      </p:cBhvr>
                                      <p:to>
                                        <p:strVal val="visible"/>
                                      </p:to>
                                    </p:set>
                                    <p:animEffect transition="in" filter="fade">
                                      <p:cBhvr>
                                        <p:cTn id="28" dur="1000"/>
                                        <p:tgtEl>
                                          <p:spTgt spid="3077">
                                            <p:txEl>
                                              <p:pRg st="7" end="7"/>
                                            </p:txEl>
                                          </p:spTgt>
                                        </p:tgtEl>
                                      </p:cBhvr>
                                    </p:animEffect>
                                    <p:anim calcmode="lin" valueType="num">
                                      <p:cBhvr>
                                        <p:cTn id="29"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an open-source software provisioning, configuration management, and application-deployment tool. It runs on many Unix-like systems, and can configure both Unix-like systems as well as Microsoft Windows. </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was originally written by Michael </a:t>
            </a:r>
            <a:r>
              <a:rPr lang="en-US" altLang="en-US" sz="1200" dirty="0" err="1">
                <a:solidFill>
                  <a:schemeClr val="tx1">
                    <a:lumMod val="65000"/>
                    <a:lumOff val="35000"/>
                  </a:schemeClr>
                </a:solidFill>
                <a:latin typeface="Comic Sans MS" panose="030F0702030302020204" pitchFamily="66" charset="0"/>
                <a:cs typeface="Segoe UI" panose="020B0502040204020203" pitchFamily="34" charset="0"/>
              </a:rPr>
              <a:t>DeHaan</a:t>
            </a: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 the creator of the Cobbler provisioning application. Ansible has been widely adopted, because it is simple to use for system administrators. Developers ease into using Ansible because it is built on Python. </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included as part of the Fedora distribution of Linux, owned by Red Hat, and is also available for Red Hat Enterprise Linux, CentOS, Debian, Scientific Linux, Oracle Linux via Extra Packages for Enterprise Linux (EPEL).</a:t>
            </a: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xmlns="" id="{BB760D04-823E-4647-A5FF-1AF82D97B503}"/>
              </a:ext>
            </a:extLst>
          </p:cNvPr>
          <p:cNvSpPr/>
          <p:nvPr/>
        </p:nvSpPr>
        <p:spPr>
          <a:xfrm>
            <a:off x="1295400" y="1021992"/>
            <a:ext cx="242887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What is Ansible</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94828790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Ansible's architecture is agentless. Work is pushed to remote hosts when Ansible executes. Modules are the programs that perform the actual work of the tasks of a play. Ansible is immediately useful because it comes with hundreds of core modules that perform useful system administrative work.</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Instead of writing custom, individualized scripts, system administrators create high-level plays in Ansible. A play performs a series of tasks on the host, or group of hosts, specified in the play. A file that contains one or more plays is called a playbook.</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69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8">
            <a:extLst>
              <a:ext uri="{FF2B5EF4-FFF2-40B4-BE49-F238E27FC236}">
                <a16:creationId xmlns:a16="http://schemas.microsoft.com/office/drawing/2014/main" xmlns="" id="{91C87BF8-8D54-46B3-B8DA-82D938A920D2}"/>
              </a:ext>
            </a:extLst>
          </p:cNvPr>
          <p:cNvSpPr/>
          <p:nvPr/>
        </p:nvSpPr>
        <p:spPr>
          <a:xfrm>
            <a:off x="1295400" y="1021992"/>
            <a:ext cx="2428871"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What is Ansible</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269857246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Manage Data in Docker</a:t>
            </a:r>
            <a:endParaRPr lang="en-IN" sz="1400" dirty="0"/>
          </a:p>
          <a:p>
            <a:pPr lvl="1">
              <a:buFont typeface="Wingdings" panose="05000000000000000000" pitchFamily="2" charset="2"/>
              <a:buChar char="q"/>
            </a:pPr>
            <a:r>
              <a:rPr lang="en-US" sz="1400" dirty="0"/>
              <a:t>Overview of managing data in Docker</a:t>
            </a:r>
          </a:p>
          <a:p>
            <a:pPr lvl="1">
              <a:buFont typeface="Wingdings" panose="05000000000000000000" pitchFamily="2" charset="2"/>
              <a:buChar char="q"/>
            </a:pPr>
            <a:r>
              <a:rPr lang="en-US" sz="1400" dirty="0"/>
              <a:t>Volumes</a:t>
            </a:r>
          </a:p>
          <a:p>
            <a:pPr lvl="1">
              <a:buFont typeface="Wingdings" panose="05000000000000000000" pitchFamily="2" charset="2"/>
              <a:buChar char="q"/>
            </a:pPr>
            <a:r>
              <a:rPr lang="en-US" sz="1400" dirty="0"/>
              <a:t>Create &amp; attach a volume to a container</a:t>
            </a:r>
          </a:p>
          <a:p>
            <a:pPr lvl="1">
              <a:buFont typeface="Wingdings" panose="05000000000000000000" pitchFamily="2" charset="2"/>
              <a:buChar char="q"/>
            </a:pPr>
            <a:r>
              <a:rPr lang="en-US" sz="1400" dirty="0"/>
              <a:t>Delete volumes from the Docker host machine</a:t>
            </a:r>
          </a:p>
          <a:p>
            <a:pPr lvl="1">
              <a:buFont typeface="Wingdings" panose="05000000000000000000" pitchFamily="2" charset="2"/>
              <a:buChar char="q"/>
            </a:pPr>
            <a:r>
              <a:rPr lang="en-US" sz="1400" dirty="0"/>
              <a:t>Bind mounts</a:t>
            </a:r>
            <a:endParaRPr lang="en-IN" sz="1200" dirty="0"/>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78089081"/>
      </p:ext>
    </p:extLst>
  </p:cSld>
  <p:clrMapOvr>
    <a:masterClrMapping/>
  </p:clrMapOvr>
  <p:transition spd="slow">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can add packages to an installation, but it does not perform the initial installation of the system. Every system can start with a minimal installation, either via Kickstart or a base cloud starter image, then use Ansible for further configuration.</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Although Ansible can remediate configuration drift, it does not monitor for it.</a:t>
            </a: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does not track what changes are made to files on the system, nor does it track what user or process made those changes.</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8">
            <a:extLst>
              <a:ext uri="{FF2B5EF4-FFF2-40B4-BE49-F238E27FC236}">
                <a16:creationId xmlns:a16="http://schemas.microsoft.com/office/drawing/2014/main" xmlns="" id="{91C87BF8-8D54-46B3-B8DA-82D938A920D2}"/>
              </a:ext>
            </a:extLst>
          </p:cNvPr>
          <p:cNvSpPr/>
          <p:nvPr/>
        </p:nvSpPr>
        <p:spPr>
          <a:xfrm>
            <a:off x="1219200" y="1045053"/>
            <a:ext cx="2957862"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Ansible Limitations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49358409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xmlns="" id="{3C823E79-CADF-443F-99F9-4AE27DD82851}"/>
              </a:ext>
            </a:extLst>
          </p:cNvPr>
          <p:cNvPicPr>
            <a:picLocks noChangeAspect="1"/>
          </p:cNvPicPr>
          <p:nvPr/>
        </p:nvPicPr>
        <p:blipFill>
          <a:blip r:embed="rId4"/>
          <a:stretch>
            <a:fillRect/>
          </a:stretch>
        </p:blipFill>
        <p:spPr>
          <a:xfrm>
            <a:off x="1596999" y="1045053"/>
            <a:ext cx="6524990" cy="3443288"/>
          </a:xfrm>
          <a:prstGeom prst="rect">
            <a:avLst/>
          </a:prstGeom>
        </p:spPr>
      </p:pic>
    </p:spTree>
    <p:extLst>
      <p:ext uri="{BB962C8B-B14F-4D97-AF65-F5344CB8AC3E}">
        <p14:creationId xmlns:p14="http://schemas.microsoft.com/office/powerpoint/2010/main" val="625934759"/>
      </p:ext>
    </p:extLst>
  </p:cSld>
  <p:clrMapOvr>
    <a:masterClrMapping/>
  </p:clrMapOvr>
  <p:transition spd="slow">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xmlns="" id="{32580699-F846-4791-B3A2-B3117071112C}"/>
              </a:ext>
            </a:extLst>
          </p:cNvPr>
          <p:cNvPicPr>
            <a:picLocks noChangeAspect="1"/>
          </p:cNvPicPr>
          <p:nvPr/>
        </p:nvPicPr>
        <p:blipFill>
          <a:blip r:embed="rId4"/>
          <a:stretch>
            <a:fillRect/>
          </a:stretch>
        </p:blipFill>
        <p:spPr>
          <a:xfrm>
            <a:off x="1370013" y="1395119"/>
            <a:ext cx="7010400" cy="2703203"/>
          </a:xfrm>
          <a:prstGeom prst="rect">
            <a:avLst/>
          </a:prstGeom>
        </p:spPr>
      </p:pic>
    </p:spTree>
    <p:extLst>
      <p:ext uri="{BB962C8B-B14F-4D97-AF65-F5344CB8AC3E}">
        <p14:creationId xmlns:p14="http://schemas.microsoft.com/office/powerpoint/2010/main" val="4234146803"/>
      </p:ext>
    </p:extLst>
  </p:cSld>
  <p:clrMapOvr>
    <a:masterClrMapping/>
  </p:clrMapOvr>
  <p:transition spd="slow">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Font typeface="Arial" panose="020B0604020202020204" pitchFamily="34" charset="0"/>
              <a:buNone/>
              <a:defRPr/>
            </a:pPr>
            <a:endParaRPr lang="en-US" altLang="en-US" sz="1400" dirty="0">
              <a:solidFill>
                <a:schemeClr val="tx1">
                  <a:lumMod val="65000"/>
                  <a:lumOff val="35000"/>
                </a:schemeClr>
              </a:solidFill>
              <a:latin typeface="Quicksand Medium" panose="00000600000000000000" pitchFamily="2"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indent="0" eaLnBrk="1" fontAlgn="auto" hangingPunct="1">
              <a:spcAft>
                <a:spcPts val="0"/>
              </a:spcAft>
              <a:buNone/>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ü"/>
              <a:defRPr/>
            </a:pPr>
            <a:endParaRPr lang="en-US" altLang="en-US" sz="1400" dirty="0">
              <a:solidFill>
                <a:schemeClr val="tx1">
                  <a:lumMod val="65000"/>
                  <a:lumOff val="35000"/>
                </a:schemeClr>
              </a:solidFill>
              <a:latin typeface="Comic Sans MS" panose="030F0702030302020204" pitchFamily="66" charset="0"/>
              <a:cs typeface="Segoe UI" panose="020B0502040204020203" pitchFamily="34" charset="0"/>
            </a:endParaRP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Content Placeholder 1">
            <a:extLst>
              <a:ext uri="{FF2B5EF4-FFF2-40B4-BE49-F238E27FC236}">
                <a16:creationId xmlns:a16="http://schemas.microsoft.com/office/drawing/2014/main" xmlns="" id="{693AF8D1-3F6F-4F87-99EE-EEE3196B9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264" y="1291032"/>
            <a:ext cx="6226870" cy="299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xmlns="" id="{B7694AC1-E451-43DA-A678-2E75BF61E820}"/>
              </a:ext>
            </a:extLst>
          </p:cNvPr>
          <p:cNvSpPr txBox="1"/>
          <p:nvPr/>
        </p:nvSpPr>
        <p:spPr>
          <a:xfrm>
            <a:off x="6992485" y="2952750"/>
            <a:ext cx="1045479" cy="738664"/>
          </a:xfrm>
          <a:prstGeom prst="rect">
            <a:avLst/>
          </a:prstGeom>
          <a:noFill/>
        </p:spPr>
        <p:txBody>
          <a:bodyPr wrap="none" rtlCol="0">
            <a:spAutoFit/>
          </a:bodyPr>
          <a:lstStyle/>
          <a:p>
            <a:r>
              <a:rPr lang="en-IN" sz="1050" dirty="0"/>
              <a:t>Linux, HP-UX, </a:t>
            </a:r>
          </a:p>
          <a:p>
            <a:r>
              <a:rPr lang="en-IN" sz="1050" dirty="0"/>
              <a:t>Solaris, AIX, </a:t>
            </a:r>
          </a:p>
          <a:p>
            <a:r>
              <a:rPr lang="en-IN" sz="1050" dirty="0" err="1"/>
              <a:t>zLinux</a:t>
            </a:r>
            <a:r>
              <a:rPr lang="en-IN" sz="1050" dirty="0"/>
              <a:t>, CentOS</a:t>
            </a:r>
          </a:p>
          <a:p>
            <a:r>
              <a:rPr lang="en-IN" sz="1050" dirty="0"/>
              <a:t>Windows etc</a:t>
            </a:r>
          </a:p>
        </p:txBody>
      </p:sp>
    </p:spTree>
    <p:extLst>
      <p:ext uri="{BB962C8B-B14F-4D97-AF65-F5344CB8AC3E}">
        <p14:creationId xmlns:p14="http://schemas.microsoft.com/office/powerpoint/2010/main" val="249830158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a:p>
          <a:p>
            <a:pPr eaLnBrk="1" fontAlgn="auto" hangingPunct="1">
              <a:spcAft>
                <a:spcPts val="0"/>
              </a:spcAft>
              <a:defRPr/>
            </a:pPr>
            <a:r>
              <a:rPr lang="en-US" sz="1400"/>
              <a:t>It </a:t>
            </a:r>
            <a:r>
              <a:rPr lang="en-US" sz="1400" dirty="0"/>
              <a:t>is a free open source software.</a:t>
            </a:r>
          </a:p>
          <a:p>
            <a:pPr eaLnBrk="1" fontAlgn="auto" hangingPunct="1">
              <a:spcAft>
                <a:spcPts val="0"/>
              </a:spcAft>
              <a:defRPr/>
            </a:pPr>
            <a:r>
              <a:rPr lang="en-US" sz="1400" dirty="0"/>
              <a:t>Agent-less – No need for agent installation.</a:t>
            </a:r>
          </a:p>
          <a:p>
            <a:pPr eaLnBrk="1" fontAlgn="auto" hangingPunct="1">
              <a:spcAft>
                <a:spcPts val="0"/>
              </a:spcAft>
              <a:defRPr/>
            </a:pPr>
            <a:r>
              <a:rPr lang="en-US" sz="1400" dirty="0" err="1"/>
              <a:t>Phython</a:t>
            </a:r>
            <a:r>
              <a:rPr lang="en-US" sz="1400" dirty="0"/>
              <a:t>/</a:t>
            </a:r>
            <a:r>
              <a:rPr lang="en-US" sz="1400" dirty="0" err="1"/>
              <a:t>yaml</a:t>
            </a:r>
            <a:r>
              <a:rPr lang="en-US" sz="1400" dirty="0"/>
              <a:t> based.</a:t>
            </a:r>
          </a:p>
          <a:p>
            <a:pPr eaLnBrk="1" fontAlgn="auto" hangingPunct="1">
              <a:spcAft>
                <a:spcPts val="0"/>
              </a:spcAft>
              <a:defRPr/>
            </a:pPr>
            <a:r>
              <a:rPr lang="en-US" sz="1400" dirty="0"/>
              <a:t>Highly flexible and configuration management of systems.</a:t>
            </a:r>
          </a:p>
          <a:p>
            <a:pPr eaLnBrk="1" fontAlgn="auto" hangingPunct="1">
              <a:spcAft>
                <a:spcPts val="0"/>
              </a:spcAft>
              <a:defRPr/>
            </a:pPr>
            <a:r>
              <a:rPr lang="en-US" sz="1400" dirty="0"/>
              <a:t>Large number of ready to use modules for system management. </a:t>
            </a:r>
          </a:p>
          <a:p>
            <a:pPr eaLnBrk="1" fontAlgn="auto" hangingPunct="1">
              <a:spcAft>
                <a:spcPts val="0"/>
              </a:spcAft>
              <a:defRPr/>
            </a:pPr>
            <a:r>
              <a:rPr lang="en-US" sz="1400" dirty="0"/>
              <a:t>Custom modules can be added if needed.</a:t>
            </a:r>
          </a:p>
          <a:p>
            <a:pPr eaLnBrk="1" fontAlgn="auto" hangingPunct="1">
              <a:spcAft>
                <a:spcPts val="0"/>
              </a:spcAft>
              <a:defRPr/>
            </a:pPr>
            <a:r>
              <a:rPr lang="en-US" sz="1400" dirty="0"/>
              <a:t>Configuration roll-back in case of error .</a:t>
            </a:r>
          </a:p>
          <a:p>
            <a:pPr eaLnBrk="1" fontAlgn="auto" hangingPunct="1">
              <a:spcAft>
                <a:spcPts val="0"/>
              </a:spcAft>
              <a:defRPr/>
            </a:pPr>
            <a:r>
              <a:rPr lang="en-US" sz="1400" dirty="0"/>
              <a:t>Simple and human readable.</a:t>
            </a:r>
          </a:p>
          <a:p>
            <a:pPr eaLnBrk="1" fontAlgn="auto" hangingPunct="1">
              <a:spcAft>
                <a:spcPts val="0"/>
              </a:spcAft>
              <a:defRPr/>
            </a:pPr>
            <a:r>
              <a:rPr lang="en-US" sz="1400" dirty="0"/>
              <a:t>Implement </a:t>
            </a:r>
            <a:r>
              <a:rPr lang="en-US" sz="1400" dirty="0" err="1"/>
              <a:t>Sudo</a:t>
            </a:r>
            <a:r>
              <a:rPr lang="en-US" sz="1400" dirty="0"/>
              <a:t> passwd, so that normal needs password to elevate his privilege.</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295400" y="995957"/>
            <a:ext cx="264655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Important Points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80506078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Effect transition="in" filter="fade">
                                      <p:cBhvr>
                                        <p:cTn id="14" dur="1000"/>
                                        <p:tgtEl>
                                          <p:spTgt spid="3077">
                                            <p:txEl>
                                              <p:pRg st="4" end="4"/>
                                            </p:txEl>
                                          </p:spTgt>
                                        </p:tgtEl>
                                      </p:cBhvr>
                                    </p:animEffect>
                                    <p:anim calcmode="lin" valueType="num">
                                      <p:cBhvr>
                                        <p:cTn id="15"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5" end="5"/>
                                            </p:txEl>
                                          </p:spTgt>
                                        </p:tgtEl>
                                        <p:attrNameLst>
                                          <p:attrName>style.visibility</p:attrName>
                                        </p:attrNameLst>
                                      </p:cBhvr>
                                      <p:to>
                                        <p:strVal val="visible"/>
                                      </p:to>
                                    </p:set>
                                    <p:animEffect transition="in" filter="fade">
                                      <p:cBhvr>
                                        <p:cTn id="21" dur="1000"/>
                                        <p:tgtEl>
                                          <p:spTgt spid="3077">
                                            <p:txEl>
                                              <p:pRg st="5" end="5"/>
                                            </p:txEl>
                                          </p:spTgt>
                                        </p:tgtEl>
                                      </p:cBhvr>
                                    </p:animEffect>
                                    <p:anim calcmode="lin" valueType="num">
                                      <p:cBhvr>
                                        <p:cTn id="22"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7">
                                            <p:txEl>
                                              <p:pRg st="6" end="6"/>
                                            </p:txEl>
                                          </p:spTgt>
                                        </p:tgtEl>
                                        <p:attrNameLst>
                                          <p:attrName>style.visibility</p:attrName>
                                        </p:attrNameLst>
                                      </p:cBhvr>
                                      <p:to>
                                        <p:strVal val="visible"/>
                                      </p:to>
                                    </p:set>
                                    <p:animEffect transition="in" filter="fade">
                                      <p:cBhvr>
                                        <p:cTn id="28" dur="1000"/>
                                        <p:tgtEl>
                                          <p:spTgt spid="3077">
                                            <p:txEl>
                                              <p:pRg st="6" end="6"/>
                                            </p:txEl>
                                          </p:spTgt>
                                        </p:tgtEl>
                                      </p:cBhvr>
                                    </p:animEffect>
                                    <p:anim calcmode="lin" valueType="num">
                                      <p:cBhvr>
                                        <p:cTn id="29"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77">
                                            <p:txEl>
                                              <p:pRg st="7" end="7"/>
                                            </p:txEl>
                                          </p:spTgt>
                                        </p:tgtEl>
                                        <p:attrNameLst>
                                          <p:attrName>style.visibility</p:attrName>
                                        </p:attrNameLst>
                                      </p:cBhvr>
                                      <p:to>
                                        <p:strVal val="visible"/>
                                      </p:to>
                                    </p:set>
                                    <p:animEffect transition="in" filter="fade">
                                      <p:cBhvr>
                                        <p:cTn id="35" dur="1000"/>
                                        <p:tgtEl>
                                          <p:spTgt spid="3077">
                                            <p:txEl>
                                              <p:pRg st="7" end="7"/>
                                            </p:txEl>
                                          </p:spTgt>
                                        </p:tgtEl>
                                      </p:cBhvr>
                                    </p:animEffect>
                                    <p:anim calcmode="lin" valueType="num">
                                      <p:cBhvr>
                                        <p:cTn id="36"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77">
                                            <p:txEl>
                                              <p:pRg st="8" end="8"/>
                                            </p:txEl>
                                          </p:spTgt>
                                        </p:tgtEl>
                                        <p:attrNameLst>
                                          <p:attrName>style.visibility</p:attrName>
                                        </p:attrNameLst>
                                      </p:cBhvr>
                                      <p:to>
                                        <p:strVal val="visible"/>
                                      </p:to>
                                    </p:set>
                                    <p:animEffect transition="in" filter="fade">
                                      <p:cBhvr>
                                        <p:cTn id="42" dur="1000"/>
                                        <p:tgtEl>
                                          <p:spTgt spid="3077">
                                            <p:txEl>
                                              <p:pRg st="8" end="8"/>
                                            </p:txEl>
                                          </p:spTgt>
                                        </p:tgtEl>
                                      </p:cBhvr>
                                    </p:animEffect>
                                    <p:anim calcmode="lin" valueType="num">
                                      <p:cBhvr>
                                        <p:cTn id="43"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077">
                                            <p:txEl>
                                              <p:pRg st="9" end="9"/>
                                            </p:txEl>
                                          </p:spTgt>
                                        </p:tgtEl>
                                        <p:attrNameLst>
                                          <p:attrName>style.visibility</p:attrName>
                                        </p:attrNameLst>
                                      </p:cBhvr>
                                      <p:to>
                                        <p:strVal val="visible"/>
                                      </p:to>
                                    </p:set>
                                    <p:animEffect transition="in" filter="fade">
                                      <p:cBhvr>
                                        <p:cTn id="49" dur="1000"/>
                                        <p:tgtEl>
                                          <p:spTgt spid="3077">
                                            <p:txEl>
                                              <p:pRg st="9" end="9"/>
                                            </p:txEl>
                                          </p:spTgt>
                                        </p:tgtEl>
                                      </p:cBhvr>
                                    </p:animEffect>
                                    <p:anim calcmode="lin" valueType="num">
                                      <p:cBhvr>
                                        <p:cTn id="50"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077">
                                            <p:txEl>
                                              <p:pRg st="10" end="10"/>
                                            </p:txEl>
                                          </p:spTgt>
                                        </p:tgtEl>
                                        <p:attrNameLst>
                                          <p:attrName>style.visibility</p:attrName>
                                        </p:attrNameLst>
                                      </p:cBhvr>
                                      <p:to>
                                        <p:strVal val="visible"/>
                                      </p:to>
                                    </p:set>
                                    <p:animEffect transition="in" filter="fade">
                                      <p:cBhvr>
                                        <p:cTn id="56" dur="1000"/>
                                        <p:tgtEl>
                                          <p:spTgt spid="3077">
                                            <p:txEl>
                                              <p:pRg st="10" end="10"/>
                                            </p:txEl>
                                          </p:spTgt>
                                        </p:tgtEl>
                                      </p:cBhvr>
                                    </p:animEffect>
                                    <p:anim calcmode="lin" valueType="num">
                                      <p:cBhvr>
                                        <p:cTn id="57"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077">
                                            <p:txEl>
                                              <p:pRg st="11" end="11"/>
                                            </p:txEl>
                                          </p:spTgt>
                                        </p:tgtEl>
                                        <p:attrNameLst>
                                          <p:attrName>style.visibility</p:attrName>
                                        </p:attrNameLst>
                                      </p:cBhvr>
                                      <p:to>
                                        <p:strVal val="visible"/>
                                      </p:to>
                                    </p:set>
                                    <p:animEffect transition="in" filter="fade">
                                      <p:cBhvr>
                                        <p:cTn id="63" dur="1000"/>
                                        <p:tgtEl>
                                          <p:spTgt spid="3077">
                                            <p:txEl>
                                              <p:pRg st="11" end="11"/>
                                            </p:txEl>
                                          </p:spTgt>
                                        </p:tgtEl>
                                      </p:cBhvr>
                                    </p:animEffect>
                                    <p:anim calcmode="lin" valueType="num">
                                      <p:cBhvr>
                                        <p:cTn id="64"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ontent Placeholder 2">
            <a:extLst>
              <a:ext uri="{FF2B5EF4-FFF2-40B4-BE49-F238E27FC236}">
                <a16:creationId xmlns:a16="http://schemas.microsoft.com/office/drawing/2014/main" xmlns="" id="{2963CAFE-842F-4D9E-8421-772943F7ABD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xmlns="" id="{DDDFC23E-D748-4B47-BB56-71F57FB7D7C7}"/>
              </a:ext>
            </a:extLst>
          </p:cNvPr>
          <p:cNvPicPr>
            <a:picLocks noChangeAspect="1"/>
          </p:cNvPicPr>
          <p:nvPr/>
        </p:nvPicPr>
        <p:blipFill>
          <a:blip r:embed="rId4"/>
          <a:stretch>
            <a:fillRect/>
          </a:stretch>
        </p:blipFill>
        <p:spPr>
          <a:xfrm>
            <a:off x="1445418" y="1112130"/>
            <a:ext cx="6619875" cy="3419475"/>
          </a:xfrm>
          <a:prstGeom prst="rect">
            <a:avLst/>
          </a:prstGeom>
        </p:spPr>
      </p:pic>
      <p:sp>
        <p:nvSpPr>
          <p:cNvPr id="5" name="TextBox 4">
            <a:extLst>
              <a:ext uri="{FF2B5EF4-FFF2-40B4-BE49-F238E27FC236}">
                <a16:creationId xmlns:a16="http://schemas.microsoft.com/office/drawing/2014/main" xmlns="" id="{E6E0CE8F-1AAE-48A2-9379-9A8C4F49806A}"/>
              </a:ext>
            </a:extLst>
          </p:cNvPr>
          <p:cNvSpPr txBox="1"/>
          <p:nvPr/>
        </p:nvSpPr>
        <p:spPr>
          <a:xfrm>
            <a:off x="1828800" y="4019550"/>
            <a:ext cx="2716193" cy="461665"/>
          </a:xfrm>
          <a:prstGeom prst="rect">
            <a:avLst/>
          </a:prstGeom>
          <a:noFill/>
        </p:spPr>
        <p:txBody>
          <a:bodyPr wrap="none" rtlCol="0">
            <a:spAutoFit/>
          </a:bodyPr>
          <a:lstStyle/>
          <a:p>
            <a:r>
              <a:rPr lang="en-IN" sz="1200" dirty="0"/>
              <a:t>Ansible Server – ansibleser.example.com</a:t>
            </a:r>
          </a:p>
          <a:p>
            <a:r>
              <a:rPr lang="en-IN" sz="1200" dirty="0"/>
              <a:t>Managed Hosts – client1, client2, client3</a:t>
            </a:r>
          </a:p>
        </p:txBody>
      </p:sp>
    </p:spTree>
    <p:extLst>
      <p:ext uri="{BB962C8B-B14F-4D97-AF65-F5344CB8AC3E}">
        <p14:creationId xmlns:p14="http://schemas.microsoft.com/office/powerpoint/2010/main" val="2062414881"/>
      </p:ext>
    </p:extLst>
  </p:cSld>
  <p:clrMapOvr>
    <a:masterClrMapping/>
  </p:clrMapOvr>
  <p:transition spd="slow">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174267"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Ansible Components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Rectangle: Rounded Corners 3">
            <a:extLst>
              <a:ext uri="{FF2B5EF4-FFF2-40B4-BE49-F238E27FC236}">
                <a16:creationId xmlns:a16="http://schemas.microsoft.com/office/drawing/2014/main" xmlns="" id="{1ABAAA9F-4263-47D1-9395-93CE2FDE0BB0}"/>
              </a:ext>
            </a:extLst>
          </p:cNvPr>
          <p:cNvSpPr/>
          <p:nvPr/>
        </p:nvSpPr>
        <p:spPr>
          <a:xfrm>
            <a:off x="1676400" y="2443252"/>
            <a:ext cx="12192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dirty="0"/>
              <a:t>Ansible </a:t>
            </a:r>
          </a:p>
          <a:p>
            <a:pPr algn="ctr"/>
            <a:r>
              <a:rPr lang="en-IN" sz="1200" dirty="0"/>
              <a:t>Configuration</a:t>
            </a:r>
          </a:p>
        </p:txBody>
      </p:sp>
      <p:sp>
        <p:nvSpPr>
          <p:cNvPr id="12" name="Rectangle: Rounded Corners 11">
            <a:extLst>
              <a:ext uri="{FF2B5EF4-FFF2-40B4-BE49-F238E27FC236}">
                <a16:creationId xmlns:a16="http://schemas.microsoft.com/office/drawing/2014/main" xmlns="" id="{947913A8-281C-4BAE-8208-09ECD5927B36}"/>
              </a:ext>
            </a:extLst>
          </p:cNvPr>
          <p:cNvSpPr/>
          <p:nvPr/>
        </p:nvSpPr>
        <p:spPr>
          <a:xfrm>
            <a:off x="3181276" y="1608844"/>
            <a:ext cx="1219200" cy="6858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dirty="0"/>
              <a:t>Host</a:t>
            </a:r>
          </a:p>
          <a:p>
            <a:pPr algn="ctr"/>
            <a:r>
              <a:rPr lang="en-IN" sz="1200" dirty="0"/>
              <a:t>Inventory</a:t>
            </a:r>
          </a:p>
        </p:txBody>
      </p:sp>
      <p:sp>
        <p:nvSpPr>
          <p:cNvPr id="13" name="Rectangle: Rounded Corners 12">
            <a:extLst>
              <a:ext uri="{FF2B5EF4-FFF2-40B4-BE49-F238E27FC236}">
                <a16:creationId xmlns:a16="http://schemas.microsoft.com/office/drawing/2014/main" xmlns="" id="{25ADD38A-65E8-4960-A994-0946EF70D377}"/>
              </a:ext>
            </a:extLst>
          </p:cNvPr>
          <p:cNvSpPr/>
          <p:nvPr/>
        </p:nvSpPr>
        <p:spPr>
          <a:xfrm>
            <a:off x="4676738" y="1606258"/>
            <a:ext cx="1219200" cy="685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dirty="0"/>
              <a:t>Core Modules</a:t>
            </a:r>
          </a:p>
        </p:txBody>
      </p:sp>
      <p:sp>
        <p:nvSpPr>
          <p:cNvPr id="14" name="Rectangle: Rounded Corners 13">
            <a:extLst>
              <a:ext uri="{FF2B5EF4-FFF2-40B4-BE49-F238E27FC236}">
                <a16:creationId xmlns:a16="http://schemas.microsoft.com/office/drawing/2014/main" xmlns="" id="{33237729-A76C-4E3E-AB09-DCF805518211}"/>
              </a:ext>
            </a:extLst>
          </p:cNvPr>
          <p:cNvSpPr/>
          <p:nvPr/>
        </p:nvSpPr>
        <p:spPr>
          <a:xfrm>
            <a:off x="6172200" y="1605949"/>
            <a:ext cx="1219200" cy="6858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200" dirty="0"/>
              <a:t>Custom Modules</a:t>
            </a:r>
          </a:p>
        </p:txBody>
      </p:sp>
      <p:sp>
        <p:nvSpPr>
          <p:cNvPr id="15" name="Rectangle: Rounded Corners 14">
            <a:extLst>
              <a:ext uri="{FF2B5EF4-FFF2-40B4-BE49-F238E27FC236}">
                <a16:creationId xmlns:a16="http://schemas.microsoft.com/office/drawing/2014/main" xmlns="" id="{30D7AD5D-7E6F-4387-8142-3429EC13275A}"/>
              </a:ext>
            </a:extLst>
          </p:cNvPr>
          <p:cNvSpPr/>
          <p:nvPr/>
        </p:nvSpPr>
        <p:spPr>
          <a:xfrm>
            <a:off x="3180225" y="3343982"/>
            <a:ext cx="1219200" cy="685800"/>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dirty="0"/>
              <a:t>Playbooks</a:t>
            </a:r>
          </a:p>
        </p:txBody>
      </p:sp>
      <p:sp>
        <p:nvSpPr>
          <p:cNvPr id="16" name="Rectangle: Rounded Corners 15">
            <a:extLst>
              <a:ext uri="{FF2B5EF4-FFF2-40B4-BE49-F238E27FC236}">
                <a16:creationId xmlns:a16="http://schemas.microsoft.com/office/drawing/2014/main" xmlns="" id="{724CF0F3-8C39-4F6D-93DE-CBBA1F97F20F}"/>
              </a:ext>
            </a:extLst>
          </p:cNvPr>
          <p:cNvSpPr/>
          <p:nvPr/>
        </p:nvSpPr>
        <p:spPr>
          <a:xfrm>
            <a:off x="4712724" y="3343982"/>
            <a:ext cx="1219200" cy="685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t>Connection </a:t>
            </a:r>
          </a:p>
          <a:p>
            <a:pPr algn="ctr"/>
            <a:r>
              <a:rPr lang="en-IN" sz="1200" dirty="0"/>
              <a:t>Plugins</a:t>
            </a:r>
          </a:p>
        </p:txBody>
      </p:sp>
      <p:sp>
        <p:nvSpPr>
          <p:cNvPr id="17" name="Rectangle: Rounded Corners 16">
            <a:extLst>
              <a:ext uri="{FF2B5EF4-FFF2-40B4-BE49-F238E27FC236}">
                <a16:creationId xmlns:a16="http://schemas.microsoft.com/office/drawing/2014/main" xmlns="" id="{64E06368-8B7D-4E52-B9BF-3DCD2B75AA41}"/>
              </a:ext>
            </a:extLst>
          </p:cNvPr>
          <p:cNvSpPr/>
          <p:nvPr/>
        </p:nvSpPr>
        <p:spPr>
          <a:xfrm>
            <a:off x="6172200" y="3343982"/>
            <a:ext cx="1219200" cy="685800"/>
          </a:xfrm>
          <a:prstGeom prst="roundRect">
            <a:avLst/>
          </a:prstGeom>
          <a:solidFill>
            <a:srgbClr val="00B0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dirty="0"/>
              <a:t> Plugins</a:t>
            </a:r>
          </a:p>
        </p:txBody>
      </p:sp>
    </p:spTree>
    <p:extLst>
      <p:ext uri="{BB962C8B-B14F-4D97-AF65-F5344CB8AC3E}">
        <p14:creationId xmlns:p14="http://schemas.microsoft.com/office/powerpoint/2010/main" val="416543759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200" dirty="0"/>
          </a:p>
          <a:p>
            <a:pPr eaLnBrk="1" fontAlgn="auto" hangingPunct="1">
              <a:spcAft>
                <a:spcPts val="0"/>
              </a:spcAft>
              <a:defRPr/>
            </a:pPr>
            <a:endParaRPr lang="en-US" sz="1200" dirty="0"/>
          </a:p>
          <a:p>
            <a:pPr eaLnBrk="1" fontAlgn="auto" hangingPunct="1">
              <a:spcAft>
                <a:spcPts val="0"/>
              </a:spcAft>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System administrators log in and initiate all Ansible operations from the control node. Ansible software is installed on the control node. Ansible configuration files are also maintained on the control node. </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A machine acting as a control node must have Python 2.6 or 2.7 installed. This includes Linux, OS/X, and any BSD based Unix system. Windows is not supported for the control node at this time.</a:t>
            </a:r>
          </a:p>
          <a:p>
            <a:pPr eaLnBrk="1" fontAlgn="auto" hangingPunct="1">
              <a:spcAft>
                <a:spcPts val="0"/>
              </a:spcAft>
              <a:defRPr/>
            </a:pPr>
            <a:endParaRPr lang="en-US" sz="1200" dirty="0"/>
          </a:p>
          <a:p>
            <a:pPr marL="0" indent="0" eaLnBrk="1" fontAlgn="auto" hangingPunct="1">
              <a:spcAft>
                <a:spcPts val="0"/>
              </a:spcAft>
              <a:buNone/>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6442213"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Role and requirements for the control node</a:t>
            </a:r>
          </a:p>
        </p:txBody>
      </p:sp>
      <p:pic>
        <p:nvPicPr>
          <p:cNvPr id="18" name="Picture 17">
            <a:extLst>
              <a:ext uri="{FF2B5EF4-FFF2-40B4-BE49-F238E27FC236}">
                <a16:creationId xmlns:a16="http://schemas.microsoft.com/office/drawing/2014/main" xmlns="" id="{7195D547-D002-4AAE-A23F-BFDC2E659D9C}"/>
              </a:ext>
            </a:extLst>
          </p:cNvPr>
          <p:cNvPicPr>
            <a:picLocks noChangeAspect="1"/>
          </p:cNvPicPr>
          <p:nvPr/>
        </p:nvPicPr>
        <p:blipFill>
          <a:blip r:embed="rId4"/>
          <a:stretch>
            <a:fillRect/>
          </a:stretch>
        </p:blipFill>
        <p:spPr>
          <a:xfrm>
            <a:off x="1295400" y="1642527"/>
            <a:ext cx="4188348" cy="1615023"/>
          </a:xfrm>
          <a:prstGeom prst="rect">
            <a:avLst/>
          </a:prstGeom>
        </p:spPr>
      </p:pic>
    </p:spTree>
    <p:extLst>
      <p:ext uri="{BB962C8B-B14F-4D97-AF65-F5344CB8AC3E}">
        <p14:creationId xmlns:p14="http://schemas.microsoft.com/office/powerpoint/2010/main" val="241522868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7">
                                            <p:txEl>
                                              <p:pRg st="9" end="9"/>
                                            </p:txEl>
                                          </p:spTgt>
                                        </p:tgtEl>
                                        <p:attrNameLst>
                                          <p:attrName>style.visibility</p:attrName>
                                        </p:attrNameLst>
                                      </p:cBhvr>
                                      <p:to>
                                        <p:strVal val="visible"/>
                                      </p:to>
                                    </p:set>
                                    <p:animEffect transition="in" filter="fade">
                                      <p:cBhvr>
                                        <p:cTn id="13" dur="1000"/>
                                        <p:tgtEl>
                                          <p:spTgt spid="3077">
                                            <p:txEl>
                                              <p:pRg st="9" end="9"/>
                                            </p:txEl>
                                          </p:spTgt>
                                        </p:tgtEl>
                                      </p:cBhvr>
                                    </p:animEffect>
                                    <p:anim calcmode="lin" valueType="num">
                                      <p:cBhvr>
                                        <p:cTn id="14"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15"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077">
                                            <p:txEl>
                                              <p:pRg st="11" end="11"/>
                                            </p:txEl>
                                          </p:spTgt>
                                        </p:tgtEl>
                                        <p:attrNameLst>
                                          <p:attrName>style.visibility</p:attrName>
                                        </p:attrNameLst>
                                      </p:cBhvr>
                                      <p:to>
                                        <p:strVal val="visible"/>
                                      </p:to>
                                    </p:set>
                                    <p:animEffect transition="in" filter="fade">
                                      <p:cBhvr>
                                        <p:cTn id="20" dur="1000"/>
                                        <p:tgtEl>
                                          <p:spTgt spid="3077">
                                            <p:txEl>
                                              <p:pRg st="11" end="11"/>
                                            </p:txEl>
                                          </p:spTgt>
                                        </p:tgtEl>
                                      </p:cBhvr>
                                    </p:animEffect>
                                    <p:anim calcmode="lin" valueType="num">
                                      <p:cBhvr>
                                        <p:cTn id="21"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22"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buFont typeface="Wingdings" panose="05000000000000000000" pitchFamily="2" charset="2"/>
              <a:buChar char="Ø"/>
              <a:defRPr/>
            </a:pPr>
            <a:r>
              <a:rPr lang="en-US" sz="1300" dirty="0"/>
              <a:t>A managed host is a system that Ansible logs into, installs modules, and executes remote commands to perform configuration tasks. Other names for a managed host include managed node and remote node. </a:t>
            </a:r>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buFont typeface="Wingdings" panose="05000000000000000000" pitchFamily="2" charset="2"/>
              <a:buChar char="Ø"/>
              <a:defRPr/>
            </a:pPr>
            <a:r>
              <a:rPr lang="en-US" sz="1300" dirty="0"/>
              <a:t>Ansible uses SSH to communicate with managed hosts, so SSH must be installed and configured to allow incoming connections. Managed hosts must have Python 2.4 or later installed to run Ansible, which includes Red Hat Enterprise Linux 5, 6, and 7 hosts.</a:t>
            </a:r>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buFont typeface="Wingdings" panose="05000000000000000000" pitchFamily="2" charset="2"/>
              <a:buChar char="Ø"/>
              <a:defRPr/>
            </a:pPr>
            <a:r>
              <a:rPr lang="en-US" altLang="en-US" sz="1300" dirty="0"/>
              <a:t>The python-</a:t>
            </a:r>
            <a:r>
              <a:rPr lang="en-US" altLang="en-US" sz="1300" dirty="0" err="1"/>
              <a:t>simplejson</a:t>
            </a:r>
            <a:r>
              <a:rPr lang="en-US" altLang="en-US" sz="1300" dirty="0"/>
              <a:t> package must also be installed on Red Hat Enterprise Linux 5 managed hosts. It is not required on Red Hat Enterprise Linux 6 and 7 managed hosts, since Python 2.5 (and newer versions) provide its functionality by default.</a:t>
            </a:r>
          </a:p>
          <a:p>
            <a:pPr eaLnBrk="1" fontAlgn="auto" hangingPunct="1">
              <a:spcAft>
                <a:spcPts val="0"/>
              </a:spcAft>
              <a:defRPr/>
            </a:pPr>
            <a:endParaRPr lang="en-US" sz="1400" dirty="0"/>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680603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Role and requirements for the Managed Hosts</a:t>
            </a:r>
          </a:p>
        </p:txBody>
      </p:sp>
    </p:spTree>
    <p:extLst>
      <p:ext uri="{BB962C8B-B14F-4D97-AF65-F5344CB8AC3E}">
        <p14:creationId xmlns:p14="http://schemas.microsoft.com/office/powerpoint/2010/main" val="1717556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buFont typeface="Wingdings" panose="05000000000000000000" pitchFamily="2" charset="2"/>
              <a:buChar char="Ø"/>
              <a:defRPr/>
            </a:pPr>
            <a:r>
              <a:rPr lang="en-US" altLang="en-US" sz="1200" dirty="0"/>
              <a:t>Host Inventory defines which hosts Ansible manages. Hosts may belong to groups which are typically used to identify the hosts' role in the datacenter. A host can be a member of more than one group.</a:t>
            </a:r>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buFont typeface="Wingdings" panose="05000000000000000000" pitchFamily="2" charset="2"/>
              <a:buChar char="Ø"/>
              <a:defRPr/>
            </a:pPr>
            <a:r>
              <a:rPr lang="en-US" altLang="en-US" sz="1200" dirty="0"/>
              <a:t>[webservers]</a:t>
            </a:r>
          </a:p>
          <a:p>
            <a:pPr marL="0" indent="0" eaLnBrk="1" fontAlgn="auto" hangingPunct="1">
              <a:spcAft>
                <a:spcPts val="0"/>
              </a:spcAft>
              <a:buFont typeface="Wingdings" panose="05000000000000000000" pitchFamily="2" charset="2"/>
              <a:buNone/>
              <a:defRPr/>
            </a:pPr>
            <a:r>
              <a:rPr lang="en-US" altLang="en-US" sz="1200" dirty="0"/>
              <a:t>     localhost </a:t>
            </a:r>
            <a:r>
              <a:rPr lang="en-US" altLang="en-US" sz="1200" dirty="0" err="1"/>
              <a:t>ansible_connection</a:t>
            </a:r>
            <a:r>
              <a:rPr lang="en-US" altLang="en-US" sz="1200" dirty="0"/>
              <a:t>=local</a:t>
            </a:r>
          </a:p>
          <a:p>
            <a:pPr marL="0" indent="0" eaLnBrk="1" fontAlgn="auto" hangingPunct="1">
              <a:spcAft>
                <a:spcPts val="0"/>
              </a:spcAft>
              <a:buFont typeface="Wingdings" panose="05000000000000000000" pitchFamily="2" charset="2"/>
              <a:buNone/>
              <a:defRPr/>
            </a:pPr>
            <a:r>
              <a:rPr lang="en-US" altLang="en-US" sz="1200" dirty="0"/>
              <a:t>     web1.example.com</a:t>
            </a:r>
          </a:p>
          <a:p>
            <a:pPr marL="0" indent="0" eaLnBrk="1" fontAlgn="auto" hangingPunct="1">
              <a:spcAft>
                <a:spcPts val="0"/>
              </a:spcAft>
              <a:buFont typeface="Wingdings" panose="05000000000000000000" pitchFamily="2" charset="2"/>
              <a:buNone/>
              <a:defRPr/>
            </a:pPr>
            <a:r>
              <a:rPr lang="en-US" altLang="en-US" sz="1200" dirty="0"/>
              <a:t>     web2.example.com:1234 </a:t>
            </a:r>
            <a:r>
              <a:rPr lang="en-US" altLang="en-US" sz="1200" dirty="0" err="1"/>
              <a:t>ansible_connection</a:t>
            </a:r>
            <a:r>
              <a:rPr lang="en-US" altLang="en-US" sz="1200" dirty="0"/>
              <a:t>=</a:t>
            </a:r>
            <a:r>
              <a:rPr lang="en-US" altLang="en-US" sz="1200" dirty="0" err="1"/>
              <a:t>ssh</a:t>
            </a:r>
            <a:r>
              <a:rPr lang="en-US" altLang="en-US" sz="1200" dirty="0"/>
              <a:t> </a:t>
            </a:r>
            <a:r>
              <a:rPr lang="en-US" altLang="en-US" sz="1200" dirty="0" err="1"/>
              <a:t>ansible_user</a:t>
            </a:r>
            <a:r>
              <a:rPr lang="en-US" altLang="en-US" sz="1200" dirty="0"/>
              <a:t>=</a:t>
            </a:r>
            <a:r>
              <a:rPr lang="en-US" altLang="en-US" sz="1200" dirty="0" err="1"/>
              <a:t>ftaylor</a:t>
            </a:r>
            <a:endParaRPr lang="en-US" altLang="en-US" sz="1200" dirty="0"/>
          </a:p>
          <a:p>
            <a:pPr marL="0" indent="0" eaLnBrk="1" fontAlgn="auto" hangingPunct="1">
              <a:spcAft>
                <a:spcPts val="0"/>
              </a:spcAft>
              <a:buFont typeface="Wingdings" panose="05000000000000000000" pitchFamily="2" charset="2"/>
              <a:buNone/>
              <a:defRPr/>
            </a:pPr>
            <a:r>
              <a:rPr lang="en-US" altLang="en-US" sz="1200" dirty="0"/>
              <a:t>     [</a:t>
            </a:r>
            <a:r>
              <a:rPr lang="en-US" altLang="en-US" sz="1200" dirty="0" err="1"/>
              <a:t>db</a:t>
            </a:r>
            <a:r>
              <a:rPr lang="en-US" altLang="en-US" sz="1200" dirty="0"/>
              <a:t>-servers]</a:t>
            </a:r>
          </a:p>
          <a:p>
            <a:pPr marL="0" indent="0" eaLnBrk="1" fontAlgn="auto" hangingPunct="1">
              <a:spcAft>
                <a:spcPts val="0"/>
              </a:spcAft>
              <a:buFont typeface="Wingdings" panose="05000000000000000000" pitchFamily="2" charset="2"/>
              <a:buNone/>
              <a:defRPr/>
            </a:pPr>
            <a:r>
              <a:rPr lang="en-US" altLang="en-US" sz="1200" dirty="0"/>
              <a:t>     web1.example.com</a:t>
            </a:r>
          </a:p>
          <a:p>
            <a:pPr marL="0" indent="0" eaLnBrk="1" fontAlgn="auto" hangingPunct="1">
              <a:spcAft>
                <a:spcPts val="0"/>
              </a:spcAft>
              <a:buFont typeface="Wingdings" panose="05000000000000000000" pitchFamily="2" charset="2"/>
              <a:buNone/>
              <a:defRPr/>
            </a:pPr>
            <a:r>
              <a:rPr lang="en-US" altLang="en-US" sz="1200" dirty="0"/>
              <a:t>     db1.example.com</a:t>
            </a:r>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defRPr/>
            </a:pPr>
            <a:endParaRPr lang="en-US" sz="1400" dirty="0"/>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79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97346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Ansible Host Inventories</a:t>
            </a:r>
          </a:p>
        </p:txBody>
      </p:sp>
    </p:spTree>
    <p:extLst>
      <p:ext uri="{BB962C8B-B14F-4D97-AF65-F5344CB8AC3E}">
        <p14:creationId xmlns:p14="http://schemas.microsoft.com/office/powerpoint/2010/main" val="420280827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77">
                                            <p:txEl>
                                              <p:pRg st="6" end="6"/>
                                            </p:txEl>
                                          </p:spTgt>
                                        </p:tgtEl>
                                        <p:attrNameLst>
                                          <p:attrName>style.visibility</p:attrName>
                                        </p:attrNameLst>
                                      </p:cBhvr>
                                      <p:to>
                                        <p:strVal val="visible"/>
                                      </p:to>
                                    </p:set>
                                    <p:animEffect transition="in" filter="fade">
                                      <p:cBhvr>
                                        <p:cTn id="19" dur="1000"/>
                                        <p:tgtEl>
                                          <p:spTgt spid="3077">
                                            <p:txEl>
                                              <p:pRg st="6" end="6"/>
                                            </p:txEl>
                                          </p:spTgt>
                                        </p:tgtEl>
                                      </p:cBhvr>
                                    </p:animEffect>
                                    <p:anim calcmode="lin" valueType="num">
                                      <p:cBhvr>
                                        <p:cTn id="20"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7" end="7"/>
                                            </p:txEl>
                                          </p:spTgt>
                                        </p:tgtEl>
                                        <p:attrNameLst>
                                          <p:attrName>style.visibility</p:attrName>
                                        </p:attrNameLst>
                                      </p:cBhvr>
                                      <p:to>
                                        <p:strVal val="visible"/>
                                      </p:to>
                                    </p:set>
                                    <p:animEffect transition="in" filter="fade">
                                      <p:cBhvr>
                                        <p:cTn id="24" dur="1000"/>
                                        <p:tgtEl>
                                          <p:spTgt spid="3077">
                                            <p:txEl>
                                              <p:pRg st="7" end="7"/>
                                            </p:txEl>
                                          </p:spTgt>
                                        </p:tgtEl>
                                      </p:cBhvr>
                                    </p:animEffect>
                                    <p:anim calcmode="lin" valueType="num">
                                      <p:cBhvr>
                                        <p:cTn id="2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77">
                                            <p:txEl>
                                              <p:pRg st="8" end="8"/>
                                            </p:txEl>
                                          </p:spTgt>
                                        </p:tgtEl>
                                        <p:attrNameLst>
                                          <p:attrName>style.visibility</p:attrName>
                                        </p:attrNameLst>
                                      </p:cBhvr>
                                      <p:to>
                                        <p:strVal val="visible"/>
                                      </p:to>
                                    </p:set>
                                    <p:animEffect transition="in" filter="fade">
                                      <p:cBhvr>
                                        <p:cTn id="29" dur="1000"/>
                                        <p:tgtEl>
                                          <p:spTgt spid="3077">
                                            <p:txEl>
                                              <p:pRg st="8" end="8"/>
                                            </p:txEl>
                                          </p:spTgt>
                                        </p:tgtEl>
                                      </p:cBhvr>
                                    </p:animEffect>
                                    <p:anim calcmode="lin" valueType="num">
                                      <p:cBhvr>
                                        <p:cTn id="30"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077">
                                            <p:txEl>
                                              <p:pRg st="9" end="9"/>
                                            </p:txEl>
                                          </p:spTgt>
                                        </p:tgtEl>
                                        <p:attrNameLst>
                                          <p:attrName>style.visibility</p:attrName>
                                        </p:attrNameLst>
                                      </p:cBhvr>
                                      <p:to>
                                        <p:strVal val="visible"/>
                                      </p:to>
                                    </p:set>
                                    <p:animEffect transition="in" filter="fade">
                                      <p:cBhvr>
                                        <p:cTn id="34" dur="1000"/>
                                        <p:tgtEl>
                                          <p:spTgt spid="3077">
                                            <p:txEl>
                                              <p:pRg st="9" end="9"/>
                                            </p:txEl>
                                          </p:spTgt>
                                        </p:tgtEl>
                                      </p:cBhvr>
                                    </p:animEffect>
                                    <p:anim calcmode="lin" valueType="num">
                                      <p:cBhvr>
                                        <p:cTn id="35"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77">
                                            <p:txEl>
                                              <p:pRg st="10" end="10"/>
                                            </p:txEl>
                                          </p:spTgt>
                                        </p:tgtEl>
                                        <p:attrNameLst>
                                          <p:attrName>style.visibility</p:attrName>
                                        </p:attrNameLst>
                                      </p:cBhvr>
                                      <p:to>
                                        <p:strVal val="visible"/>
                                      </p:to>
                                    </p:set>
                                    <p:animEffect transition="in" filter="fade">
                                      <p:cBhvr>
                                        <p:cTn id="39" dur="1000"/>
                                        <p:tgtEl>
                                          <p:spTgt spid="3077">
                                            <p:txEl>
                                              <p:pRg st="10" end="10"/>
                                            </p:txEl>
                                          </p:spTgt>
                                        </p:tgtEl>
                                      </p:cBhvr>
                                    </p:animEffect>
                                    <p:anim calcmode="lin" valueType="num">
                                      <p:cBhvr>
                                        <p:cTn id="40"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077">
                                            <p:txEl>
                                              <p:pRg st="11" end="11"/>
                                            </p:txEl>
                                          </p:spTgt>
                                        </p:tgtEl>
                                        <p:attrNameLst>
                                          <p:attrName>style.visibility</p:attrName>
                                        </p:attrNameLst>
                                      </p:cBhvr>
                                      <p:to>
                                        <p:strVal val="visible"/>
                                      </p:to>
                                    </p:set>
                                    <p:animEffect transition="in" filter="fade">
                                      <p:cBhvr>
                                        <p:cTn id="44" dur="1000"/>
                                        <p:tgtEl>
                                          <p:spTgt spid="3077">
                                            <p:txEl>
                                              <p:pRg st="11" end="11"/>
                                            </p:txEl>
                                          </p:spTgt>
                                        </p:tgtEl>
                                      </p:cBhvr>
                                    </p:animEffect>
                                    <p:anim calcmode="lin" valueType="num">
                                      <p:cBhvr>
                                        <p:cTn id="45"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46"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Networking in Docker</a:t>
            </a:r>
          </a:p>
          <a:p>
            <a:pPr lvl="1">
              <a:buFont typeface="Wingdings" panose="05000000000000000000" pitchFamily="2" charset="2"/>
              <a:buChar char="q"/>
            </a:pPr>
            <a:r>
              <a:rPr lang="en-US" sz="1400" dirty="0"/>
              <a:t>Bridge networking</a:t>
            </a:r>
          </a:p>
          <a:p>
            <a:pPr lvl="1">
              <a:buFont typeface="Wingdings" panose="05000000000000000000" pitchFamily="2" charset="2"/>
              <a:buChar char="q"/>
            </a:pPr>
            <a:r>
              <a:rPr lang="en-US" sz="1400" dirty="0"/>
              <a:t>Run containers in custom created bridge networking</a:t>
            </a:r>
          </a:p>
          <a:p>
            <a:pPr lvl="1">
              <a:buFont typeface="Wingdings" panose="05000000000000000000" pitchFamily="2" charset="2"/>
              <a:buChar char="q"/>
            </a:pPr>
            <a:r>
              <a:rPr lang="en-US" sz="1400" dirty="0"/>
              <a:t>Enable communication between dockers belong to different bridge network</a:t>
            </a:r>
          </a:p>
          <a:p>
            <a:pPr lvl="1">
              <a:buFont typeface="Wingdings" panose="05000000000000000000" pitchFamily="2" charset="2"/>
              <a:buChar char="q"/>
            </a:pPr>
            <a:r>
              <a:rPr lang="en-US" sz="1400" dirty="0"/>
              <a:t>DNS enabled with custom bridge networking</a:t>
            </a:r>
          </a:p>
          <a:p>
            <a:pPr lvl="1">
              <a:buFont typeface="Wingdings" panose="05000000000000000000" pitchFamily="2" charset="2"/>
              <a:buChar char="q"/>
            </a:pPr>
            <a:r>
              <a:rPr lang="en-US" sz="1400" dirty="0"/>
              <a:t>Host networking</a:t>
            </a:r>
          </a:p>
          <a:p>
            <a:pPr lvl="1">
              <a:buFont typeface="Wingdings" panose="05000000000000000000" pitchFamily="2" charset="2"/>
              <a:buChar char="q"/>
            </a:pPr>
            <a:r>
              <a:rPr lang="en-US" sz="1400" dirty="0"/>
              <a:t>None networking</a:t>
            </a:r>
          </a:p>
          <a:p>
            <a:pPr lvl="1">
              <a:buFont typeface="Wingdings" panose="05000000000000000000" pitchFamily="2" charset="2"/>
              <a:buChar char="q"/>
            </a:pPr>
            <a:r>
              <a:rPr lang="en-US" sz="1400" dirty="0"/>
              <a:t>Connect one or more network to a running container</a:t>
            </a:r>
          </a:p>
          <a:p>
            <a:pPr lvl="1">
              <a:buFont typeface="Wingdings" panose="05000000000000000000" pitchFamily="2" charset="2"/>
              <a:buChar char="q"/>
            </a:pPr>
            <a:r>
              <a:rPr lang="en-US" sz="1400" dirty="0"/>
              <a:t>Create private docker registry</a:t>
            </a:r>
          </a:p>
          <a:p>
            <a:pPr lvl="1">
              <a:buFont typeface="Wingdings" panose="05000000000000000000" pitchFamily="2" charset="2"/>
              <a:buChar char="q"/>
            </a:pPr>
            <a:r>
              <a:rPr lang="en-US" sz="1400" dirty="0"/>
              <a:t>How to allow image in private registry for non-secure network</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83478117"/>
      </p:ext>
    </p:extLst>
  </p:cSld>
  <p:clrMapOvr>
    <a:masterClrMapping/>
  </p:clrMapOvr>
  <p:transition spd="slow">
    <p:split orient="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defRPr/>
            </a:pPr>
            <a:endParaRPr lang="en-US" sz="1400" dirty="0"/>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40176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Customizing Ansible</a:t>
            </a:r>
          </a:p>
        </p:txBody>
      </p:sp>
    </p:spTree>
    <p:extLst>
      <p:ext uri="{BB962C8B-B14F-4D97-AF65-F5344CB8AC3E}">
        <p14:creationId xmlns:p14="http://schemas.microsoft.com/office/powerpoint/2010/main" val="3276559576"/>
      </p:ext>
    </p:extLst>
  </p:cSld>
  <p:clrMapOvr>
    <a:masterClrMapping/>
  </p:clrMapOvr>
  <p:transition spd="slow">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ontent Placeholder 2">
            <a:extLst>
              <a:ext uri="{FF2B5EF4-FFF2-40B4-BE49-F238E27FC236}">
                <a16:creationId xmlns:a16="http://schemas.microsoft.com/office/drawing/2014/main" xmlns="" id="{2963CAFE-842F-4D9E-8421-772943F7ABD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xmlns="" id="{DDDFC23E-D748-4B47-BB56-71F57FB7D7C7}"/>
              </a:ext>
            </a:extLst>
          </p:cNvPr>
          <p:cNvPicPr>
            <a:picLocks noChangeAspect="1"/>
          </p:cNvPicPr>
          <p:nvPr/>
        </p:nvPicPr>
        <p:blipFill>
          <a:blip r:embed="rId4"/>
          <a:stretch>
            <a:fillRect/>
          </a:stretch>
        </p:blipFill>
        <p:spPr>
          <a:xfrm>
            <a:off x="1445418" y="1112130"/>
            <a:ext cx="6619875" cy="3419475"/>
          </a:xfrm>
          <a:prstGeom prst="rect">
            <a:avLst/>
          </a:prstGeom>
        </p:spPr>
      </p:pic>
      <p:sp>
        <p:nvSpPr>
          <p:cNvPr id="5" name="TextBox 4">
            <a:extLst>
              <a:ext uri="{FF2B5EF4-FFF2-40B4-BE49-F238E27FC236}">
                <a16:creationId xmlns:a16="http://schemas.microsoft.com/office/drawing/2014/main" xmlns="" id="{E6E0CE8F-1AAE-48A2-9379-9A8C4F49806A}"/>
              </a:ext>
            </a:extLst>
          </p:cNvPr>
          <p:cNvSpPr txBox="1"/>
          <p:nvPr/>
        </p:nvSpPr>
        <p:spPr>
          <a:xfrm>
            <a:off x="1828800" y="4019550"/>
            <a:ext cx="2716193" cy="461665"/>
          </a:xfrm>
          <a:prstGeom prst="rect">
            <a:avLst/>
          </a:prstGeom>
          <a:noFill/>
        </p:spPr>
        <p:txBody>
          <a:bodyPr wrap="none" rtlCol="0">
            <a:spAutoFit/>
          </a:bodyPr>
          <a:lstStyle/>
          <a:p>
            <a:r>
              <a:rPr lang="en-IN" sz="1200" dirty="0"/>
              <a:t>Ansible Server – ansibleser.example.com</a:t>
            </a:r>
          </a:p>
          <a:p>
            <a:r>
              <a:rPr lang="en-IN" sz="1200" dirty="0"/>
              <a:t>Managed Hosts – client1, client2, client3</a:t>
            </a:r>
          </a:p>
        </p:txBody>
      </p:sp>
    </p:spTree>
    <p:extLst>
      <p:ext uri="{BB962C8B-B14F-4D97-AF65-F5344CB8AC3E}">
        <p14:creationId xmlns:p14="http://schemas.microsoft.com/office/powerpoint/2010/main" val="2256115137"/>
      </p:ext>
    </p:extLst>
  </p:cSld>
  <p:clrMapOvr>
    <a:masterClrMapping/>
  </p:clrMapOvr>
  <p:transition spd="slow">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defRPr/>
            </a:pPr>
            <a:endParaRPr lang="en-US" sz="1400" dirty="0"/>
          </a:p>
          <a:p>
            <a:pPr eaLnBrk="1" fontAlgn="auto" hangingPunct="1">
              <a:spcAft>
                <a:spcPts val="0"/>
              </a:spcAft>
              <a:buFont typeface="Wingdings" panose="05000000000000000000" pitchFamily="2" charset="2"/>
              <a:buChar char="ü"/>
              <a:defRPr/>
            </a:pPr>
            <a:r>
              <a:rPr lang="en-US" altLang="en-US" sz="1200" dirty="0"/>
              <a:t>The behavior of an Ansible installation can be customized by modifying settings housed in</a:t>
            </a:r>
          </a:p>
          <a:p>
            <a:pPr eaLnBrk="1" fontAlgn="auto" hangingPunct="1">
              <a:spcAft>
                <a:spcPts val="0"/>
              </a:spcAft>
              <a:buFont typeface="Wingdings" panose="05000000000000000000" pitchFamily="2" charset="2"/>
              <a:buChar char="§"/>
              <a:defRPr/>
            </a:pPr>
            <a:r>
              <a:rPr lang="en-US" altLang="en-US" sz="1200" dirty="0"/>
              <a:t> ansible's configuration file (/</a:t>
            </a:r>
            <a:r>
              <a:rPr lang="en-US" altLang="en-US" sz="1200" dirty="0" err="1"/>
              <a:t>etc</a:t>
            </a:r>
            <a:r>
              <a:rPr lang="en-US" altLang="en-US" sz="1200" dirty="0"/>
              <a:t>/ansible/</a:t>
            </a:r>
            <a:r>
              <a:rPr lang="en-US" altLang="en-US" sz="1200" dirty="0" err="1"/>
              <a:t>ansible.cfg</a:t>
            </a:r>
            <a:r>
              <a:rPr lang="en-US" altLang="en-US" sz="1200" dirty="0"/>
              <a:t>).</a:t>
            </a:r>
          </a:p>
          <a:p>
            <a:pPr eaLnBrk="1" fontAlgn="auto" hangingPunct="1">
              <a:spcAft>
                <a:spcPts val="0"/>
              </a:spcAft>
              <a:buFont typeface="Wingdings" panose="05000000000000000000" pitchFamily="2" charset="2"/>
              <a:buChar char="Ø"/>
              <a:defRPr/>
            </a:pPr>
            <a:endParaRPr lang="en-US" altLang="en-US" sz="1200" dirty="0"/>
          </a:p>
          <a:p>
            <a:pPr eaLnBrk="1" fontAlgn="auto" hangingPunct="1">
              <a:spcAft>
                <a:spcPts val="0"/>
              </a:spcAft>
              <a:buFont typeface="Wingdings" panose="05000000000000000000" pitchFamily="2" charset="2"/>
              <a:buChar char="ü"/>
              <a:defRPr/>
            </a:pPr>
            <a:r>
              <a:rPr lang="en-US" altLang="en-US" sz="1200" dirty="0" err="1"/>
              <a:t>privilege_escalation</a:t>
            </a:r>
            <a:r>
              <a:rPr lang="en-US" altLang="en-US" sz="1200" dirty="0"/>
              <a:t> section in the </a:t>
            </a:r>
            <a:r>
              <a:rPr lang="en-US" altLang="en-US" sz="1200" dirty="0" err="1"/>
              <a:t>ansible.cfg</a:t>
            </a:r>
            <a:r>
              <a:rPr lang="en-US" altLang="en-US" sz="1200" dirty="0"/>
              <a:t> configuration file by adding the following entry.</a:t>
            </a:r>
          </a:p>
          <a:p>
            <a:pPr eaLnBrk="1" fontAlgn="auto" hangingPunct="1">
              <a:spcAft>
                <a:spcPts val="0"/>
              </a:spcAft>
              <a:buFont typeface="Wingdings" panose="05000000000000000000" pitchFamily="2" charset="2"/>
              <a:buChar char="§"/>
              <a:defRPr/>
            </a:pPr>
            <a:r>
              <a:rPr lang="en-US" altLang="en-US" sz="1200" dirty="0"/>
              <a:t>[</a:t>
            </a:r>
            <a:r>
              <a:rPr lang="en-US" altLang="en-US" sz="1200" dirty="0" err="1"/>
              <a:t>privilege_escalation</a:t>
            </a:r>
            <a:r>
              <a:rPr lang="en-US" altLang="en-US" sz="1200" dirty="0"/>
              <a:t>]</a:t>
            </a:r>
          </a:p>
          <a:p>
            <a:pPr eaLnBrk="1" fontAlgn="auto" hangingPunct="1">
              <a:spcAft>
                <a:spcPts val="0"/>
              </a:spcAft>
              <a:buFont typeface="Wingdings" panose="05000000000000000000" pitchFamily="2" charset="2"/>
              <a:buChar char="Ø"/>
              <a:defRPr/>
            </a:pPr>
            <a:endParaRPr lang="en-US" altLang="en-US" sz="1200" dirty="0"/>
          </a:p>
          <a:p>
            <a:pPr eaLnBrk="1" fontAlgn="auto" hangingPunct="1">
              <a:spcAft>
                <a:spcPts val="0"/>
              </a:spcAft>
              <a:buFont typeface="Wingdings" panose="05000000000000000000" pitchFamily="2" charset="2"/>
              <a:buChar char="ü"/>
              <a:defRPr/>
            </a:pPr>
            <a:r>
              <a:rPr lang="en-US" altLang="en-US" sz="1200" dirty="0"/>
              <a:t>Enable privilege escalation by adding the become setting and configuring it as True.</a:t>
            </a:r>
          </a:p>
          <a:p>
            <a:pPr eaLnBrk="1" fontAlgn="auto" hangingPunct="1">
              <a:spcAft>
                <a:spcPts val="0"/>
              </a:spcAft>
              <a:buFont typeface="Wingdings" panose="05000000000000000000" pitchFamily="2" charset="2"/>
              <a:buChar char="§"/>
              <a:defRPr/>
            </a:pPr>
            <a:r>
              <a:rPr lang="en-US" altLang="en-US" sz="1200" dirty="0"/>
              <a:t>become=True</a:t>
            </a:r>
          </a:p>
          <a:p>
            <a:pPr eaLnBrk="1" fontAlgn="auto" hangingPunct="1">
              <a:spcAft>
                <a:spcPts val="0"/>
              </a:spcAft>
              <a:buFont typeface="Wingdings" panose="05000000000000000000" pitchFamily="2" charset="2"/>
              <a:buChar char="Ø"/>
              <a:defRPr/>
            </a:pPr>
            <a:endParaRPr lang="en-US" sz="1300" dirty="0"/>
          </a:p>
          <a:p>
            <a:pPr eaLnBrk="1" fontAlgn="auto" hangingPunct="1">
              <a:spcAft>
                <a:spcPts val="0"/>
              </a:spcAft>
              <a:defRPr/>
            </a:pPr>
            <a:endParaRPr lang="en-US" sz="1400" dirty="0"/>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40176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Customizing Ansible</a:t>
            </a:r>
          </a:p>
        </p:txBody>
      </p:sp>
      <p:pic>
        <p:nvPicPr>
          <p:cNvPr id="9" name="Picture 8">
            <a:extLst>
              <a:ext uri="{FF2B5EF4-FFF2-40B4-BE49-F238E27FC236}">
                <a16:creationId xmlns:a16="http://schemas.microsoft.com/office/drawing/2014/main" xmlns="" id="{E24052F2-D16D-4D11-978A-4F15E34DA1BF}"/>
              </a:ext>
            </a:extLst>
          </p:cNvPr>
          <p:cNvPicPr>
            <a:picLocks noChangeAspect="1"/>
          </p:cNvPicPr>
          <p:nvPr/>
        </p:nvPicPr>
        <p:blipFill>
          <a:blip r:embed="rId4"/>
          <a:stretch>
            <a:fillRect/>
          </a:stretch>
        </p:blipFill>
        <p:spPr>
          <a:xfrm>
            <a:off x="2438400" y="1606358"/>
            <a:ext cx="4673436" cy="2414048"/>
          </a:xfrm>
          <a:prstGeom prst="rect">
            <a:avLst/>
          </a:prstGeom>
        </p:spPr>
      </p:pic>
    </p:spTree>
    <p:extLst>
      <p:ext uri="{BB962C8B-B14F-4D97-AF65-F5344CB8AC3E}">
        <p14:creationId xmlns:p14="http://schemas.microsoft.com/office/powerpoint/2010/main" val="210166949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xit" presetSubtype="32" fill="hold" nodeType="clickEffect">
                                  <p:stCondLst>
                                    <p:cond delay="0"/>
                                  </p:stCondLst>
                                  <p:childTnLst>
                                    <p:animEffect transition="out" filter="circle(out)">
                                      <p:cBhvr>
                                        <p:cTn id="12" dur="2000"/>
                                        <p:tgtEl>
                                          <p:spTgt spid="9"/>
                                        </p:tgtEl>
                                      </p:cBhvr>
                                    </p:animEffect>
                                    <p:set>
                                      <p:cBhvr>
                                        <p:cTn id="13" dur="1" fill="hold">
                                          <p:stCondLst>
                                            <p:cond delay="19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077">
                                            <p:txEl>
                                              <p:pRg st="3" end="3"/>
                                            </p:txEl>
                                          </p:spTgt>
                                        </p:tgtEl>
                                        <p:attrNameLst>
                                          <p:attrName>style.visibility</p:attrName>
                                        </p:attrNameLst>
                                      </p:cBhvr>
                                      <p:to>
                                        <p:strVal val="visible"/>
                                      </p:to>
                                    </p:set>
                                    <p:animEffect transition="in" filter="fade">
                                      <p:cBhvr>
                                        <p:cTn id="18" dur="1000"/>
                                        <p:tgtEl>
                                          <p:spTgt spid="3077">
                                            <p:txEl>
                                              <p:pRg st="3" end="3"/>
                                            </p:txEl>
                                          </p:spTgt>
                                        </p:tgtEl>
                                      </p:cBhvr>
                                    </p:animEffect>
                                    <p:anim calcmode="lin" valueType="num">
                                      <p:cBhvr>
                                        <p:cTn id="19"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77">
                                            <p:txEl>
                                              <p:pRg st="4" end="4"/>
                                            </p:txEl>
                                          </p:spTgt>
                                        </p:tgtEl>
                                        <p:attrNameLst>
                                          <p:attrName>style.visibility</p:attrName>
                                        </p:attrNameLst>
                                      </p:cBhvr>
                                      <p:to>
                                        <p:strVal val="visible"/>
                                      </p:to>
                                    </p:set>
                                    <p:animEffect transition="in" filter="fade">
                                      <p:cBhvr>
                                        <p:cTn id="23" dur="1000"/>
                                        <p:tgtEl>
                                          <p:spTgt spid="3077">
                                            <p:txEl>
                                              <p:pRg st="4" end="4"/>
                                            </p:txEl>
                                          </p:spTgt>
                                        </p:tgtEl>
                                      </p:cBhvr>
                                    </p:animEffect>
                                    <p:anim calcmode="lin" valueType="num">
                                      <p:cBhvr>
                                        <p:cTn id="24"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077">
                                            <p:txEl>
                                              <p:pRg st="6" end="6"/>
                                            </p:txEl>
                                          </p:spTgt>
                                        </p:tgtEl>
                                        <p:attrNameLst>
                                          <p:attrName>style.visibility</p:attrName>
                                        </p:attrNameLst>
                                      </p:cBhvr>
                                      <p:to>
                                        <p:strVal val="visible"/>
                                      </p:to>
                                    </p:set>
                                    <p:animEffect transition="in" filter="fade">
                                      <p:cBhvr>
                                        <p:cTn id="30" dur="1000"/>
                                        <p:tgtEl>
                                          <p:spTgt spid="3077">
                                            <p:txEl>
                                              <p:pRg st="6" end="6"/>
                                            </p:txEl>
                                          </p:spTgt>
                                        </p:tgtEl>
                                      </p:cBhvr>
                                    </p:animEffect>
                                    <p:anim calcmode="lin" valueType="num">
                                      <p:cBhvr>
                                        <p:cTn id="31"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077">
                                            <p:txEl>
                                              <p:pRg st="7" end="7"/>
                                            </p:txEl>
                                          </p:spTgt>
                                        </p:tgtEl>
                                        <p:attrNameLst>
                                          <p:attrName>style.visibility</p:attrName>
                                        </p:attrNameLst>
                                      </p:cBhvr>
                                      <p:to>
                                        <p:strVal val="visible"/>
                                      </p:to>
                                    </p:set>
                                    <p:animEffect transition="in" filter="fade">
                                      <p:cBhvr>
                                        <p:cTn id="35" dur="1000"/>
                                        <p:tgtEl>
                                          <p:spTgt spid="3077">
                                            <p:txEl>
                                              <p:pRg st="7" end="7"/>
                                            </p:txEl>
                                          </p:spTgt>
                                        </p:tgtEl>
                                      </p:cBhvr>
                                    </p:animEffect>
                                    <p:anim calcmode="lin" valueType="num">
                                      <p:cBhvr>
                                        <p:cTn id="36"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77">
                                            <p:txEl>
                                              <p:pRg st="9" end="9"/>
                                            </p:txEl>
                                          </p:spTgt>
                                        </p:tgtEl>
                                        <p:attrNameLst>
                                          <p:attrName>style.visibility</p:attrName>
                                        </p:attrNameLst>
                                      </p:cBhvr>
                                      <p:to>
                                        <p:strVal val="visible"/>
                                      </p:to>
                                    </p:set>
                                    <p:animEffect transition="in" filter="fade">
                                      <p:cBhvr>
                                        <p:cTn id="42" dur="1000"/>
                                        <p:tgtEl>
                                          <p:spTgt spid="3077">
                                            <p:txEl>
                                              <p:pRg st="9" end="9"/>
                                            </p:txEl>
                                          </p:spTgt>
                                        </p:tgtEl>
                                      </p:cBhvr>
                                    </p:animEffect>
                                    <p:anim calcmode="lin" valueType="num">
                                      <p:cBhvr>
                                        <p:cTn id="4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77">
                                            <p:txEl>
                                              <p:pRg st="10" end="10"/>
                                            </p:txEl>
                                          </p:spTgt>
                                        </p:tgtEl>
                                        <p:attrNameLst>
                                          <p:attrName>style.visibility</p:attrName>
                                        </p:attrNameLst>
                                      </p:cBhvr>
                                      <p:to>
                                        <p:strVal val="visible"/>
                                      </p:to>
                                    </p:set>
                                    <p:animEffect transition="in" filter="fade">
                                      <p:cBhvr>
                                        <p:cTn id="47" dur="1000"/>
                                        <p:tgtEl>
                                          <p:spTgt spid="3077">
                                            <p:txEl>
                                              <p:pRg st="10" end="10"/>
                                            </p:txEl>
                                          </p:spTgt>
                                        </p:tgtEl>
                                      </p:cBhvr>
                                    </p:animEffect>
                                    <p:anim calcmode="lin" valueType="num">
                                      <p:cBhvr>
                                        <p:cTn id="48"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r>
              <a:rPr lang="en-US" altLang="en-US" sz="1200" dirty="0"/>
              <a:t>Set the privilege escalation to use </a:t>
            </a:r>
            <a:r>
              <a:rPr lang="en-US" altLang="en-US" sz="1200" dirty="0" err="1"/>
              <a:t>sudo</a:t>
            </a:r>
            <a:r>
              <a:rPr lang="en-US" altLang="en-US" sz="1200" dirty="0"/>
              <a:t> by adding the </a:t>
            </a:r>
            <a:r>
              <a:rPr lang="en-US" altLang="en-US" sz="1200" dirty="0" err="1"/>
              <a:t>become_method</a:t>
            </a:r>
            <a:r>
              <a:rPr lang="en-US" altLang="en-US" sz="1200" dirty="0"/>
              <a:t> setting and configuring it as </a:t>
            </a:r>
            <a:r>
              <a:rPr lang="en-US" altLang="en-US" sz="1200" dirty="0" err="1"/>
              <a:t>sudo</a:t>
            </a:r>
            <a:r>
              <a:rPr lang="en-US" altLang="en-US" sz="1200" dirty="0"/>
              <a:t>.</a:t>
            </a:r>
          </a:p>
          <a:p>
            <a:pPr eaLnBrk="1" fontAlgn="auto" hangingPunct="1">
              <a:spcAft>
                <a:spcPts val="0"/>
              </a:spcAft>
              <a:buFont typeface="Wingdings" panose="05000000000000000000" pitchFamily="2" charset="2"/>
              <a:buChar char="§"/>
              <a:defRPr/>
            </a:pPr>
            <a:r>
              <a:rPr lang="en-US" altLang="en-US" sz="1200" dirty="0" err="1"/>
              <a:t>become_method</a:t>
            </a:r>
            <a:r>
              <a:rPr lang="en-US" altLang="en-US" sz="1200" dirty="0"/>
              <a:t>=</a:t>
            </a:r>
            <a:r>
              <a:rPr lang="en-US" altLang="en-US" sz="1200" dirty="0" err="1"/>
              <a:t>sudo</a:t>
            </a:r>
            <a:endParaRPr lang="en-US" altLang="en-US" sz="1200" dirty="0"/>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ü"/>
              <a:defRPr/>
            </a:pPr>
            <a:r>
              <a:rPr lang="en-US" altLang="en-US" sz="1200" dirty="0"/>
              <a:t>Set the privilege escalation user by adding the </a:t>
            </a:r>
            <a:r>
              <a:rPr lang="en-US" altLang="en-US" sz="1200" dirty="0" err="1"/>
              <a:t>become_user</a:t>
            </a:r>
            <a:r>
              <a:rPr lang="en-US" altLang="en-US" sz="1200" dirty="0"/>
              <a:t> setting and configuring it as root.</a:t>
            </a:r>
          </a:p>
          <a:p>
            <a:pPr eaLnBrk="1" fontAlgn="auto" hangingPunct="1">
              <a:spcAft>
                <a:spcPts val="0"/>
              </a:spcAft>
              <a:buFont typeface="Wingdings" panose="05000000000000000000" pitchFamily="2" charset="2"/>
              <a:buChar char="§"/>
              <a:defRPr/>
            </a:pPr>
            <a:r>
              <a:rPr lang="en-US" altLang="en-US" sz="1200" dirty="0" err="1"/>
              <a:t>become_user</a:t>
            </a:r>
            <a:r>
              <a:rPr lang="en-US" altLang="en-US" sz="1200" dirty="0"/>
              <a:t>=root</a:t>
            </a:r>
          </a:p>
          <a:p>
            <a:pPr eaLnBrk="1" fontAlgn="auto" hangingPunct="1">
              <a:spcAft>
                <a:spcPts val="0"/>
              </a:spcAft>
              <a:buFont typeface="Wingdings" panose="05000000000000000000" pitchFamily="2" charset="2"/>
              <a:buChar char="§"/>
              <a:defRPr/>
            </a:pPr>
            <a:endParaRPr lang="en-US" altLang="en-US" sz="1200" dirty="0"/>
          </a:p>
          <a:p>
            <a:pPr eaLnBrk="1" fontAlgn="auto" hangingPunct="1">
              <a:spcAft>
                <a:spcPts val="0"/>
              </a:spcAft>
              <a:buFont typeface="Wingdings" panose="05000000000000000000" pitchFamily="2" charset="2"/>
              <a:buChar char="ü"/>
              <a:defRPr/>
            </a:pPr>
            <a:r>
              <a:rPr lang="en-US" altLang="en-US" sz="1200" dirty="0"/>
              <a:t>Enable password prompting during privilege escalation by adding the </a:t>
            </a:r>
            <a:r>
              <a:rPr lang="en-US" altLang="en-US" sz="1200" dirty="0" err="1"/>
              <a:t>become_ask_pass</a:t>
            </a:r>
            <a:r>
              <a:rPr lang="en-US" altLang="en-US" sz="1200" dirty="0"/>
              <a:t> setting and configuring it as True.</a:t>
            </a:r>
          </a:p>
          <a:p>
            <a:pPr eaLnBrk="1" fontAlgn="auto" hangingPunct="1">
              <a:spcAft>
                <a:spcPts val="0"/>
              </a:spcAft>
              <a:buFont typeface="Wingdings" panose="05000000000000000000" pitchFamily="2" charset="2"/>
              <a:buChar char="§"/>
              <a:defRPr/>
            </a:pPr>
            <a:r>
              <a:rPr lang="en-US" altLang="en-US" sz="1200" dirty="0" err="1"/>
              <a:t>become_ask_pass</a:t>
            </a:r>
            <a:r>
              <a:rPr lang="en-US" altLang="en-US" sz="1200" dirty="0"/>
              <a:t>=True</a:t>
            </a:r>
          </a:p>
          <a:p>
            <a:pPr eaLnBrk="1" fontAlgn="auto" hangingPunct="1">
              <a:spcAft>
                <a:spcPts val="0"/>
              </a:spcAft>
              <a:buFont typeface="Wingdings" panose="05000000000000000000" pitchFamily="2" charset="2"/>
              <a:buChar char="§"/>
              <a:defRPr/>
            </a:pPr>
            <a:endParaRPr lang="en-US" sz="1300" dirty="0"/>
          </a:p>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40176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Customizing Ansible</a:t>
            </a:r>
          </a:p>
        </p:txBody>
      </p:sp>
    </p:spTree>
    <p:extLst>
      <p:ext uri="{BB962C8B-B14F-4D97-AF65-F5344CB8AC3E}">
        <p14:creationId xmlns:p14="http://schemas.microsoft.com/office/powerpoint/2010/main" val="376389988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4" end="4"/>
                                            </p:txEl>
                                          </p:spTgt>
                                        </p:tgtEl>
                                        <p:attrNameLst>
                                          <p:attrName>style.visibility</p:attrName>
                                        </p:attrNameLst>
                                      </p:cBhvr>
                                      <p:to>
                                        <p:strVal val="visible"/>
                                      </p:to>
                                    </p:set>
                                    <p:animEffect transition="in" filter="fade">
                                      <p:cBhvr>
                                        <p:cTn id="12" dur="1000"/>
                                        <p:tgtEl>
                                          <p:spTgt spid="3077">
                                            <p:txEl>
                                              <p:pRg st="4" end="4"/>
                                            </p:txEl>
                                          </p:spTgt>
                                        </p:tgtEl>
                                      </p:cBhvr>
                                    </p:animEffect>
                                    <p:anim calcmode="lin" valueType="num">
                                      <p:cBhvr>
                                        <p:cTn id="13"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7">
                                            <p:txEl>
                                              <p:pRg st="6" end="6"/>
                                            </p:txEl>
                                          </p:spTgt>
                                        </p:tgtEl>
                                        <p:attrNameLst>
                                          <p:attrName>style.visibility</p:attrName>
                                        </p:attrNameLst>
                                      </p:cBhvr>
                                      <p:to>
                                        <p:strVal val="visible"/>
                                      </p:to>
                                    </p:set>
                                    <p:animEffect transition="in" filter="fade">
                                      <p:cBhvr>
                                        <p:cTn id="19" dur="1000"/>
                                        <p:tgtEl>
                                          <p:spTgt spid="3077">
                                            <p:txEl>
                                              <p:pRg st="6" end="6"/>
                                            </p:txEl>
                                          </p:spTgt>
                                        </p:tgtEl>
                                      </p:cBhvr>
                                    </p:animEffect>
                                    <p:anim calcmode="lin" valueType="num">
                                      <p:cBhvr>
                                        <p:cTn id="20"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7" end="7"/>
                                            </p:txEl>
                                          </p:spTgt>
                                        </p:tgtEl>
                                        <p:attrNameLst>
                                          <p:attrName>style.visibility</p:attrName>
                                        </p:attrNameLst>
                                      </p:cBhvr>
                                      <p:to>
                                        <p:strVal val="visible"/>
                                      </p:to>
                                    </p:set>
                                    <p:animEffect transition="in" filter="fade">
                                      <p:cBhvr>
                                        <p:cTn id="24" dur="1000"/>
                                        <p:tgtEl>
                                          <p:spTgt spid="3077">
                                            <p:txEl>
                                              <p:pRg st="7" end="7"/>
                                            </p:txEl>
                                          </p:spTgt>
                                        </p:tgtEl>
                                      </p:cBhvr>
                                    </p:animEffect>
                                    <p:anim calcmode="lin" valueType="num">
                                      <p:cBhvr>
                                        <p:cTn id="2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7">
                                            <p:txEl>
                                              <p:pRg st="9" end="9"/>
                                            </p:txEl>
                                          </p:spTgt>
                                        </p:tgtEl>
                                        <p:attrNameLst>
                                          <p:attrName>style.visibility</p:attrName>
                                        </p:attrNameLst>
                                      </p:cBhvr>
                                      <p:to>
                                        <p:strVal val="visible"/>
                                      </p:to>
                                    </p:set>
                                    <p:animEffect transition="in" filter="fade">
                                      <p:cBhvr>
                                        <p:cTn id="31" dur="1000"/>
                                        <p:tgtEl>
                                          <p:spTgt spid="3077">
                                            <p:txEl>
                                              <p:pRg st="9" end="9"/>
                                            </p:txEl>
                                          </p:spTgt>
                                        </p:tgtEl>
                                      </p:cBhvr>
                                    </p:animEffect>
                                    <p:anim calcmode="lin" valueType="num">
                                      <p:cBhvr>
                                        <p:cTn id="32"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077">
                                            <p:txEl>
                                              <p:pRg st="10" end="10"/>
                                            </p:txEl>
                                          </p:spTgt>
                                        </p:tgtEl>
                                        <p:attrNameLst>
                                          <p:attrName>style.visibility</p:attrName>
                                        </p:attrNameLst>
                                      </p:cBhvr>
                                      <p:to>
                                        <p:strVal val="visible"/>
                                      </p:to>
                                    </p:set>
                                    <p:animEffect transition="in" filter="fade">
                                      <p:cBhvr>
                                        <p:cTn id="36" dur="1000"/>
                                        <p:tgtEl>
                                          <p:spTgt spid="3077">
                                            <p:txEl>
                                              <p:pRg st="10" end="10"/>
                                            </p:txEl>
                                          </p:spTgt>
                                        </p:tgtEl>
                                      </p:cBhvr>
                                    </p:animEffect>
                                    <p:anim calcmode="lin" valueType="num">
                                      <p:cBhvr>
                                        <p:cTn id="37"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The command module allows administrators to quickly execute remote commands on managed hosts. These commands are not processed by the shell on the managed hosts. As such, they cannot access shell environment variables or perform shell operations such as redirection and piping.</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For situations where commands require shell processing, administrators can use the shell module.</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The following example illustrates the difference between the command and shell modules. If an attempt is made to execute the bash built-in, set, with these two modules, it will only succeed with the shell module.</a:t>
            </a:r>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24667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Command &amp; Shell Module</a:t>
            </a:r>
          </a:p>
        </p:txBody>
      </p:sp>
    </p:spTree>
    <p:extLst>
      <p:ext uri="{BB962C8B-B14F-4D97-AF65-F5344CB8AC3E}">
        <p14:creationId xmlns:p14="http://schemas.microsoft.com/office/powerpoint/2010/main" val="131161577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endParaRPr lang="en-US" sz="1400" dirty="0"/>
          </a:p>
          <a:p>
            <a:pPr marL="0" indent="0" eaLnBrk="1" fontAlgn="auto" hangingPunct="1">
              <a:spcAft>
                <a:spcPts val="0"/>
              </a:spcAft>
              <a:buNone/>
              <a:defRPr/>
            </a:pPr>
            <a:r>
              <a:rPr lang="en-US" sz="1200" dirty="0"/>
              <a:t>[</a:t>
            </a:r>
            <a:r>
              <a:rPr lang="en-US" sz="1200" dirty="0" err="1"/>
              <a:t>student@demo</a:t>
            </a:r>
            <a:r>
              <a:rPr lang="en-US" sz="1200" dirty="0"/>
              <a:t> ~]$ ansible localhost -m command -a set</a:t>
            </a:r>
          </a:p>
          <a:p>
            <a:pPr marL="0" indent="0" eaLnBrk="1" fontAlgn="auto" hangingPunct="1">
              <a:spcAft>
                <a:spcPts val="0"/>
              </a:spcAft>
              <a:buNone/>
              <a:defRPr/>
            </a:pPr>
            <a:r>
              <a:rPr lang="en-US" sz="1200" dirty="0"/>
              <a:t>      localhost | FAILED | </a:t>
            </a:r>
            <a:r>
              <a:rPr lang="en-US" sz="1200" dirty="0" err="1"/>
              <a:t>rc</a:t>
            </a:r>
            <a:r>
              <a:rPr lang="en-US" sz="1200" dirty="0"/>
              <a:t>=2 &gt;&gt;</a:t>
            </a:r>
          </a:p>
          <a:p>
            <a:pPr marL="0" indent="0" eaLnBrk="1" fontAlgn="auto" hangingPunct="1">
              <a:spcAft>
                <a:spcPts val="0"/>
              </a:spcAft>
              <a:buNone/>
              <a:defRPr/>
            </a:pPr>
            <a:r>
              <a:rPr lang="en-US" sz="1200" dirty="0"/>
              <a:t>      [</a:t>
            </a:r>
            <a:r>
              <a:rPr lang="en-US" sz="1200" dirty="0" err="1"/>
              <a:t>Errno</a:t>
            </a:r>
            <a:r>
              <a:rPr lang="en-US" sz="1200" dirty="0"/>
              <a:t> 2] No such file or directory</a:t>
            </a:r>
          </a:p>
          <a:p>
            <a:pPr marL="0" indent="0" eaLnBrk="1" fontAlgn="auto" hangingPunct="1">
              <a:spcAft>
                <a:spcPts val="0"/>
              </a:spcAft>
              <a:buNone/>
              <a:defRPr/>
            </a:pPr>
            <a:endParaRPr lang="en-US" sz="1200" dirty="0"/>
          </a:p>
          <a:p>
            <a:pPr marL="0" indent="0" eaLnBrk="1" fontAlgn="auto" hangingPunct="1">
              <a:spcAft>
                <a:spcPts val="0"/>
              </a:spcAft>
              <a:buNone/>
              <a:defRPr/>
            </a:pPr>
            <a:r>
              <a:rPr lang="en-US" sz="1200" dirty="0"/>
              <a:t>[</a:t>
            </a:r>
            <a:r>
              <a:rPr lang="en-US" sz="1200" dirty="0" err="1"/>
              <a:t>student@demo</a:t>
            </a:r>
            <a:r>
              <a:rPr lang="en-US" sz="1200" dirty="0"/>
              <a:t> ~]$ ansible localhost -m shell -a set</a:t>
            </a:r>
          </a:p>
          <a:p>
            <a:pPr marL="0" indent="0" eaLnBrk="1" fontAlgn="auto" hangingPunct="1">
              <a:spcAft>
                <a:spcPts val="0"/>
              </a:spcAft>
              <a:buNone/>
              <a:defRPr/>
            </a:pPr>
            <a:r>
              <a:rPr lang="en-US" sz="1200" dirty="0"/>
              <a:t>      localhost | SUCCESS | </a:t>
            </a:r>
            <a:r>
              <a:rPr lang="en-US" sz="1200" dirty="0" err="1"/>
              <a:t>rc</a:t>
            </a:r>
            <a:r>
              <a:rPr lang="en-US" sz="1200" dirty="0"/>
              <a:t>=0 &gt;&gt;</a:t>
            </a:r>
          </a:p>
          <a:p>
            <a:pPr marL="0" indent="0" eaLnBrk="1" fontAlgn="auto" hangingPunct="1">
              <a:spcAft>
                <a:spcPts val="0"/>
              </a:spcAft>
              <a:buNone/>
              <a:defRPr/>
            </a:pPr>
            <a:r>
              <a:rPr lang="en-US" sz="1200" dirty="0"/>
              <a:t>      BASH=/bin/</a:t>
            </a:r>
            <a:r>
              <a:rPr lang="en-US" sz="1200" dirty="0" err="1"/>
              <a:t>sh</a:t>
            </a:r>
            <a:endParaRPr lang="en-US" sz="1200" dirty="0"/>
          </a:p>
          <a:p>
            <a:pPr marL="0" indent="0" eaLnBrk="1" fontAlgn="auto" hangingPunct="1">
              <a:spcAft>
                <a:spcPts val="0"/>
              </a:spcAft>
              <a:buNone/>
              <a:defRPr/>
            </a:pPr>
            <a:r>
              <a:rPr lang="en-US" sz="1200" dirty="0"/>
              <a:t>      BASHOPTS=</a:t>
            </a:r>
            <a:r>
              <a:rPr lang="en-US" sz="1200" dirty="0" err="1"/>
              <a:t>cmdhist:extquote:force_fignore:hostcomplete:interact</a:t>
            </a:r>
            <a:endParaRPr lang="en-US" sz="1200" dirty="0"/>
          </a:p>
          <a:p>
            <a:pPr marL="0" indent="0" eaLnBrk="1" fontAlgn="auto" hangingPunct="1">
              <a:spcAft>
                <a:spcPts val="0"/>
              </a:spcAft>
              <a:buNone/>
              <a:defRPr/>
            </a:pPr>
            <a:r>
              <a:rPr lang="en-US" sz="1200" dirty="0"/>
              <a:t>      </a:t>
            </a:r>
            <a:r>
              <a:rPr lang="en-US" sz="1200" dirty="0" err="1"/>
              <a:t>ive_comments:progcomp:promptvars:sourcepath</a:t>
            </a:r>
            <a:endParaRPr lang="en-US" sz="1200" dirty="0"/>
          </a:p>
          <a:p>
            <a:pPr marL="0" indent="0" eaLnBrk="1" fontAlgn="auto" hangingPunct="1">
              <a:spcAft>
                <a:spcPts val="0"/>
              </a:spcAft>
              <a:buNone/>
              <a:defRPr/>
            </a:pPr>
            <a:r>
              <a:rPr lang="en-US" sz="1200" dirty="0"/>
              <a:t>      BASH_ALIASES=()</a:t>
            </a:r>
          </a:p>
          <a:p>
            <a:pPr marL="0" indent="0" eaLnBrk="1" fontAlgn="auto" hangingPunct="1">
              <a:spcAft>
                <a:spcPts val="0"/>
              </a:spcAft>
              <a:buNone/>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24667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Command &amp; Shell Module</a:t>
            </a:r>
          </a:p>
        </p:txBody>
      </p:sp>
    </p:spTree>
    <p:extLst>
      <p:ext uri="{BB962C8B-B14F-4D97-AF65-F5344CB8AC3E}">
        <p14:creationId xmlns:p14="http://schemas.microsoft.com/office/powerpoint/2010/main" val="57686350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4" end="4"/>
                                            </p:txEl>
                                          </p:spTgt>
                                        </p:tgtEl>
                                        <p:attrNameLst>
                                          <p:attrName>style.visibility</p:attrName>
                                        </p:attrNameLst>
                                      </p:cBhvr>
                                      <p:to>
                                        <p:strVal val="visible"/>
                                      </p:to>
                                    </p:set>
                                    <p:animEffect transition="in" filter="fade">
                                      <p:cBhvr>
                                        <p:cTn id="12" dur="1000"/>
                                        <p:tgtEl>
                                          <p:spTgt spid="3077">
                                            <p:txEl>
                                              <p:pRg st="4" end="4"/>
                                            </p:txEl>
                                          </p:spTgt>
                                        </p:tgtEl>
                                      </p:cBhvr>
                                    </p:animEffect>
                                    <p:anim calcmode="lin" valueType="num">
                                      <p:cBhvr>
                                        <p:cTn id="13"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5" end="5"/>
                                            </p:txEl>
                                          </p:spTgt>
                                        </p:tgtEl>
                                        <p:attrNameLst>
                                          <p:attrName>style.visibility</p:attrName>
                                        </p:attrNameLst>
                                      </p:cBhvr>
                                      <p:to>
                                        <p:strVal val="visible"/>
                                      </p:to>
                                    </p:set>
                                    <p:animEffect transition="in" filter="fade">
                                      <p:cBhvr>
                                        <p:cTn id="17" dur="1000"/>
                                        <p:tgtEl>
                                          <p:spTgt spid="3077">
                                            <p:txEl>
                                              <p:pRg st="5" end="5"/>
                                            </p:txEl>
                                          </p:spTgt>
                                        </p:tgtEl>
                                      </p:cBhvr>
                                    </p:animEffect>
                                    <p:anim calcmode="lin" valueType="num">
                                      <p:cBhvr>
                                        <p:cTn id="1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7" end="7"/>
                                            </p:txEl>
                                          </p:spTgt>
                                        </p:tgtEl>
                                        <p:attrNameLst>
                                          <p:attrName>style.visibility</p:attrName>
                                        </p:attrNameLst>
                                      </p:cBhvr>
                                      <p:to>
                                        <p:strVal val="visible"/>
                                      </p:to>
                                    </p:set>
                                    <p:animEffect transition="in" filter="fade">
                                      <p:cBhvr>
                                        <p:cTn id="22" dur="1000"/>
                                        <p:tgtEl>
                                          <p:spTgt spid="3077">
                                            <p:txEl>
                                              <p:pRg st="7" end="7"/>
                                            </p:txEl>
                                          </p:spTgt>
                                        </p:tgtEl>
                                      </p:cBhvr>
                                    </p:animEffect>
                                    <p:anim calcmode="lin" valueType="num">
                                      <p:cBhvr>
                                        <p:cTn id="2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8" end="8"/>
                                            </p:txEl>
                                          </p:spTgt>
                                        </p:tgtEl>
                                        <p:attrNameLst>
                                          <p:attrName>style.visibility</p:attrName>
                                        </p:attrNameLst>
                                      </p:cBhvr>
                                      <p:to>
                                        <p:strVal val="visible"/>
                                      </p:to>
                                    </p:set>
                                    <p:animEffect transition="in" filter="fade">
                                      <p:cBhvr>
                                        <p:cTn id="27" dur="1000"/>
                                        <p:tgtEl>
                                          <p:spTgt spid="3077">
                                            <p:txEl>
                                              <p:pRg st="8" end="8"/>
                                            </p:txEl>
                                          </p:spTgt>
                                        </p:tgtEl>
                                      </p:cBhvr>
                                    </p:animEffect>
                                    <p:anim calcmode="lin" valueType="num">
                                      <p:cBhvr>
                                        <p:cTn id="28"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9" end="9"/>
                                            </p:txEl>
                                          </p:spTgt>
                                        </p:tgtEl>
                                        <p:attrNameLst>
                                          <p:attrName>style.visibility</p:attrName>
                                        </p:attrNameLst>
                                      </p:cBhvr>
                                      <p:to>
                                        <p:strVal val="visible"/>
                                      </p:to>
                                    </p:set>
                                    <p:animEffect transition="in" filter="fade">
                                      <p:cBhvr>
                                        <p:cTn id="32" dur="1000"/>
                                        <p:tgtEl>
                                          <p:spTgt spid="3077">
                                            <p:txEl>
                                              <p:pRg st="9" end="9"/>
                                            </p:txEl>
                                          </p:spTgt>
                                        </p:tgtEl>
                                      </p:cBhvr>
                                    </p:animEffect>
                                    <p:anim calcmode="lin" valueType="num">
                                      <p:cBhvr>
                                        <p:cTn id="3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0" end="10"/>
                                            </p:txEl>
                                          </p:spTgt>
                                        </p:tgtEl>
                                        <p:attrNameLst>
                                          <p:attrName>style.visibility</p:attrName>
                                        </p:attrNameLst>
                                      </p:cBhvr>
                                      <p:to>
                                        <p:strVal val="visible"/>
                                      </p:to>
                                    </p:set>
                                    <p:animEffect transition="in" filter="fade">
                                      <p:cBhvr>
                                        <p:cTn id="37" dur="1000"/>
                                        <p:tgtEl>
                                          <p:spTgt spid="3077">
                                            <p:txEl>
                                              <p:pRg st="10" end="10"/>
                                            </p:txEl>
                                          </p:spTgt>
                                        </p:tgtEl>
                                      </p:cBhvr>
                                    </p:animEffect>
                                    <p:anim calcmode="lin" valueType="num">
                                      <p:cBhvr>
                                        <p:cTn id="38"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77">
                                            <p:txEl>
                                              <p:pRg st="11" end="11"/>
                                            </p:txEl>
                                          </p:spTgt>
                                        </p:tgtEl>
                                        <p:attrNameLst>
                                          <p:attrName>style.visibility</p:attrName>
                                        </p:attrNameLst>
                                      </p:cBhvr>
                                      <p:to>
                                        <p:strVal val="visible"/>
                                      </p:to>
                                    </p:set>
                                    <p:animEffect transition="in" filter="fade">
                                      <p:cBhvr>
                                        <p:cTn id="42" dur="1000"/>
                                        <p:tgtEl>
                                          <p:spTgt spid="3077">
                                            <p:txEl>
                                              <p:pRg st="11" end="11"/>
                                            </p:txEl>
                                          </p:spTgt>
                                        </p:tgtEl>
                                      </p:cBhvr>
                                    </p:animEffect>
                                    <p:anim calcmode="lin" valueType="num">
                                      <p:cBhvr>
                                        <p:cTn id="43"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1" end="11"/>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77">
                                            <p:txEl>
                                              <p:pRg st="12" end="12"/>
                                            </p:txEl>
                                          </p:spTgt>
                                        </p:tgtEl>
                                        <p:attrNameLst>
                                          <p:attrName>style.visibility</p:attrName>
                                        </p:attrNameLst>
                                      </p:cBhvr>
                                      <p:to>
                                        <p:strVal val="visible"/>
                                      </p:to>
                                    </p:set>
                                    <p:animEffect transition="in" filter="fade">
                                      <p:cBhvr>
                                        <p:cTn id="47" dur="1000"/>
                                        <p:tgtEl>
                                          <p:spTgt spid="3077">
                                            <p:txEl>
                                              <p:pRg st="12" end="12"/>
                                            </p:txEl>
                                          </p:spTgt>
                                        </p:tgtEl>
                                      </p:cBhvr>
                                    </p:animEffect>
                                    <p:anim calcmode="lin" valueType="num">
                                      <p:cBhvr>
                                        <p:cTn id="48" dur="1000" fill="hold"/>
                                        <p:tgtEl>
                                          <p:spTgt spid="3077">
                                            <p:txEl>
                                              <p:pRg st="12" end="12"/>
                                            </p:txEl>
                                          </p:spTgt>
                                        </p:tgtEl>
                                        <p:attrNameLst>
                                          <p:attrName>ppt_x</p:attrName>
                                        </p:attrNameLst>
                                      </p:cBhvr>
                                      <p:tavLst>
                                        <p:tav tm="0">
                                          <p:val>
                                            <p:strVal val="#ppt_x"/>
                                          </p:val>
                                        </p:tav>
                                        <p:tav tm="100000">
                                          <p:val>
                                            <p:strVal val="#ppt_x"/>
                                          </p:val>
                                        </p:tav>
                                      </p:tavLst>
                                    </p:anim>
                                    <p:anim calcmode="lin" valueType="num">
                                      <p:cBhvr>
                                        <p:cTn id="49" dur="1000" fill="hold"/>
                                        <p:tgtEl>
                                          <p:spTgt spid="307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eaLnBrk="1" fontAlgn="auto" hangingPunct="1">
              <a:spcAft>
                <a:spcPts val="0"/>
              </a:spcAft>
              <a:buFont typeface="Wingdings" panose="05000000000000000000" pitchFamily="2" charset="2"/>
              <a:buChar char="q"/>
              <a:defRPr/>
            </a:pP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Lab Session</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40176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Customizing Ansible</a:t>
            </a:r>
          </a:p>
        </p:txBody>
      </p:sp>
    </p:spTree>
    <p:extLst>
      <p:ext uri="{BB962C8B-B14F-4D97-AF65-F5344CB8AC3E}">
        <p14:creationId xmlns:p14="http://schemas.microsoft.com/office/powerpoint/2010/main" val="1319607090"/>
      </p:ext>
    </p:extLst>
  </p:cSld>
  <p:clrMapOvr>
    <a:masterClrMapping/>
  </p:clrMapOvr>
  <p:transition spd="slow">
    <p:split orient="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b="1" dirty="0"/>
              <a:t>Goal:  Write Ansible plays and execute a playbook.</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q"/>
              <a:defRPr/>
            </a:pPr>
            <a:r>
              <a:rPr lang="en-US" sz="1400" b="1" dirty="0"/>
              <a:t>Objective </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
              <a:defRPr/>
            </a:pPr>
            <a:r>
              <a:rPr lang="en-US" sz="1400" dirty="0"/>
              <a:t>Write YAML files.</a:t>
            </a:r>
          </a:p>
          <a:p>
            <a:pPr eaLnBrk="1" fontAlgn="auto" hangingPunct="1">
              <a:spcAft>
                <a:spcPts val="0"/>
              </a:spcAft>
              <a:buFont typeface="Wingdings" panose="05000000000000000000" pitchFamily="2" charset="2"/>
              <a:buChar char="§"/>
              <a:defRPr/>
            </a:pPr>
            <a:r>
              <a:rPr lang="en-US" sz="1400" dirty="0"/>
              <a:t>Implement Ansible playbooks.</a:t>
            </a:r>
          </a:p>
          <a:p>
            <a:pPr eaLnBrk="1" fontAlgn="auto" hangingPunct="1">
              <a:spcAft>
                <a:spcPts val="0"/>
              </a:spcAft>
              <a:buFont typeface="Wingdings" panose="05000000000000000000" pitchFamily="2" charset="2"/>
              <a:buChar char="§"/>
              <a:defRPr/>
            </a:pPr>
            <a:r>
              <a:rPr lang="en-US" sz="1400" dirty="0"/>
              <a:t>Write and execute a playbook.</a:t>
            </a:r>
          </a:p>
          <a:p>
            <a:pPr eaLnBrk="1" fontAlgn="auto" hangingPunct="1">
              <a:spcAft>
                <a:spcPts val="0"/>
              </a:spcAft>
              <a:buFont typeface="Wingdings" panose="05000000000000000000" pitchFamily="2" charset="2"/>
              <a:buChar char="ü"/>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0131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Implementing Playbooks</a:t>
            </a:r>
          </a:p>
        </p:txBody>
      </p:sp>
    </p:spTree>
    <p:extLst>
      <p:ext uri="{BB962C8B-B14F-4D97-AF65-F5344CB8AC3E}">
        <p14:creationId xmlns:p14="http://schemas.microsoft.com/office/powerpoint/2010/main" val="327300666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77">
                                            <p:txEl>
                                              <p:pRg st="8" end="8"/>
                                            </p:txEl>
                                          </p:spTgt>
                                        </p:tgtEl>
                                        <p:attrNameLst>
                                          <p:attrName>style.visibility</p:attrName>
                                        </p:attrNameLst>
                                      </p:cBhvr>
                                      <p:to>
                                        <p:strVal val="visible"/>
                                      </p:to>
                                    </p:set>
                                    <p:animEffect transition="in" filter="fade">
                                      <p:cBhvr>
                                        <p:cTn id="26" dur="1000"/>
                                        <p:tgtEl>
                                          <p:spTgt spid="3077">
                                            <p:txEl>
                                              <p:pRg st="8" end="8"/>
                                            </p:txEl>
                                          </p:spTgt>
                                        </p:tgtEl>
                                      </p:cBhvr>
                                    </p:animEffect>
                                    <p:anim calcmode="lin" valueType="num">
                                      <p:cBhvr>
                                        <p:cTn id="27"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8"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77">
                                            <p:txEl>
                                              <p:pRg st="9" end="9"/>
                                            </p:txEl>
                                          </p:spTgt>
                                        </p:tgtEl>
                                        <p:attrNameLst>
                                          <p:attrName>style.visibility</p:attrName>
                                        </p:attrNameLst>
                                      </p:cBhvr>
                                      <p:to>
                                        <p:strVal val="visible"/>
                                      </p:to>
                                    </p:set>
                                    <p:animEffect transition="in" filter="fade">
                                      <p:cBhvr>
                                        <p:cTn id="31" dur="1000"/>
                                        <p:tgtEl>
                                          <p:spTgt spid="3077">
                                            <p:txEl>
                                              <p:pRg st="9" end="9"/>
                                            </p:txEl>
                                          </p:spTgt>
                                        </p:tgtEl>
                                      </p:cBhvr>
                                    </p:animEffect>
                                    <p:anim calcmode="lin" valueType="num">
                                      <p:cBhvr>
                                        <p:cTn id="32"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Playbooks are the files where Ansible code is written. Playbooks are written in YAML format. Playbooks are one of the core features of Ansible and tell Ansible what to execute.</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Ansible uses YAML syntax for expressing Ansible playbooks because it is very easy for humans to understand, read and write than other common data formats like XML or JSON.</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ü"/>
              <a:defRPr/>
            </a:pPr>
            <a:r>
              <a:rPr lang="en-US" sz="1400" dirty="0"/>
              <a:t>Each playbook is an aggregation of one or more plays in it. Playbooks are structured using plays. There can be more than one play inside a playbook.</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0131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Implementing Playbooks</a:t>
            </a:r>
          </a:p>
        </p:txBody>
      </p:sp>
    </p:spTree>
    <p:extLst>
      <p:ext uri="{BB962C8B-B14F-4D97-AF65-F5344CB8AC3E}">
        <p14:creationId xmlns:p14="http://schemas.microsoft.com/office/powerpoint/2010/main" val="62334821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7" end="7"/>
                                            </p:txEl>
                                          </p:spTgt>
                                        </p:tgtEl>
                                        <p:attrNameLst>
                                          <p:attrName>style.visibility</p:attrName>
                                        </p:attrNameLst>
                                      </p:cBhvr>
                                      <p:to>
                                        <p:strVal val="visible"/>
                                      </p:to>
                                    </p:set>
                                    <p:animEffect transition="in" filter="fade">
                                      <p:cBhvr>
                                        <p:cTn id="21" dur="1000"/>
                                        <p:tgtEl>
                                          <p:spTgt spid="3077">
                                            <p:txEl>
                                              <p:pRg st="7" end="7"/>
                                            </p:txEl>
                                          </p:spTgt>
                                        </p:tgtEl>
                                      </p:cBhvr>
                                    </p:animEffect>
                                    <p:anim calcmode="lin" valueType="num">
                                      <p:cBhvr>
                                        <p:cTn id="22"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ü"/>
              <a:defRPr/>
            </a:pPr>
            <a:endParaRPr lang="en-US" sz="1400" dirty="0"/>
          </a:p>
          <a:p>
            <a:pPr marL="0" indent="0" eaLnBrk="1" fontAlgn="auto" hangingPunct="1">
              <a:spcAft>
                <a:spcPts val="0"/>
              </a:spcAft>
              <a:buNone/>
              <a:defRPr/>
            </a:pPr>
            <a:endParaRPr lang="en-US" sz="1400" dirty="0"/>
          </a:p>
          <a:p>
            <a:pPr eaLnBrk="1" fontAlgn="auto" hangingPunct="1">
              <a:spcAft>
                <a:spcPts val="0"/>
              </a:spcAft>
              <a:buFont typeface="Wingdings" panose="05000000000000000000" pitchFamily="2" charset="2"/>
              <a:buChar char="ü"/>
              <a:defRPr/>
            </a:pPr>
            <a:r>
              <a:rPr lang="en-US" sz="1400" b="1" dirty="0"/>
              <a:t>YAML SYNTAX</a:t>
            </a:r>
          </a:p>
          <a:p>
            <a:pPr eaLnBrk="1" fontAlgn="auto" hangingPunct="1">
              <a:spcAft>
                <a:spcPts val="0"/>
              </a:spcAft>
              <a:buFont typeface="Wingdings" panose="05000000000000000000" pitchFamily="2" charset="2"/>
              <a:buChar char="ü"/>
              <a:defRPr/>
            </a:pPr>
            <a:endParaRPr lang="en-US" sz="1400" b="1" dirty="0"/>
          </a:p>
          <a:p>
            <a:pPr eaLnBrk="1" fontAlgn="auto" hangingPunct="1">
              <a:spcAft>
                <a:spcPts val="0"/>
              </a:spcAft>
              <a:buFont typeface="Wingdings" panose="05000000000000000000" pitchFamily="2" charset="2"/>
              <a:buChar char="§"/>
              <a:defRPr/>
            </a:pPr>
            <a:r>
              <a:rPr lang="en-US" sz="1400" dirty="0"/>
              <a:t>YAML files optionally begin with a three dash start of document marker and are optionally terminated with a three dot end of file marker.</a:t>
            </a:r>
          </a:p>
          <a:p>
            <a:pPr eaLnBrk="1" fontAlgn="auto" hangingPunct="1">
              <a:spcAft>
                <a:spcPts val="0"/>
              </a:spcAft>
              <a:buFont typeface="Wingdings" panose="05000000000000000000" pitchFamily="2" charset="2"/>
              <a:buChar char="§"/>
              <a:defRPr/>
            </a:pPr>
            <a:endParaRPr lang="en-US" sz="1400" dirty="0"/>
          </a:p>
          <a:p>
            <a:pPr eaLnBrk="1" fontAlgn="auto" hangingPunct="1">
              <a:spcAft>
                <a:spcPts val="0"/>
              </a:spcAft>
              <a:buFont typeface="Wingdings" panose="05000000000000000000" pitchFamily="2" charset="2"/>
              <a:buChar char="§"/>
              <a:defRPr/>
            </a:pPr>
            <a:r>
              <a:rPr lang="en-US" sz="1400" dirty="0"/>
              <a:t>---</a:t>
            </a:r>
          </a:p>
          <a:p>
            <a:pPr eaLnBrk="1" fontAlgn="auto" hangingPunct="1">
              <a:spcAft>
                <a:spcPts val="0"/>
              </a:spcAft>
              <a:buFont typeface="Wingdings" panose="05000000000000000000" pitchFamily="2" charset="2"/>
              <a:buChar char="§"/>
              <a:defRPr/>
            </a:pPr>
            <a:r>
              <a:rPr lang="en-US" sz="1400" dirty="0"/>
              <a:t>...output omitted...</a:t>
            </a:r>
          </a:p>
          <a:p>
            <a:pPr eaLnBrk="1" fontAlgn="auto" hangingPunct="1">
              <a:spcAft>
                <a:spcPts val="0"/>
              </a:spcAft>
              <a:buFont typeface="Wingdings" panose="05000000000000000000" pitchFamily="2" charset="2"/>
              <a:buChar char="§"/>
              <a:defRPr/>
            </a:pPr>
            <a:r>
              <a:rPr lang="en-US" sz="1400" dirty="0"/>
              <a:t>...</a:t>
            </a:r>
          </a:p>
          <a:p>
            <a:pPr eaLnBrk="1" fontAlgn="auto" hangingPunct="1">
              <a:spcAft>
                <a:spcPts val="0"/>
              </a:spcAft>
              <a:buFont typeface="Wingdings" panose="05000000000000000000" pitchFamily="2" charset="2"/>
              <a:buChar char="ü"/>
              <a:defRPr/>
            </a:pPr>
            <a:endParaRPr lang="en-US" sz="14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89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0131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Implementing Playbooks</a:t>
            </a:r>
          </a:p>
        </p:txBody>
      </p:sp>
    </p:spTree>
    <p:extLst>
      <p:ext uri="{BB962C8B-B14F-4D97-AF65-F5344CB8AC3E}">
        <p14:creationId xmlns:p14="http://schemas.microsoft.com/office/powerpoint/2010/main" val="362544246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7" end="7"/>
                                            </p:txEl>
                                          </p:spTgt>
                                        </p:tgtEl>
                                        <p:attrNameLst>
                                          <p:attrName>style.visibility</p:attrName>
                                        </p:attrNameLst>
                                      </p:cBhvr>
                                      <p:to>
                                        <p:strVal val="visible"/>
                                      </p:to>
                                    </p:set>
                                    <p:animEffect transition="in" filter="fade">
                                      <p:cBhvr>
                                        <p:cTn id="12" dur="1000"/>
                                        <p:tgtEl>
                                          <p:spTgt spid="3077">
                                            <p:txEl>
                                              <p:pRg st="7" end="7"/>
                                            </p:txEl>
                                          </p:spTgt>
                                        </p:tgtEl>
                                      </p:cBhvr>
                                    </p:animEffect>
                                    <p:anim calcmode="lin" valueType="num">
                                      <p:cBhvr>
                                        <p:cTn id="1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8" end="8"/>
                                            </p:txEl>
                                          </p:spTgt>
                                        </p:tgtEl>
                                        <p:attrNameLst>
                                          <p:attrName>style.visibility</p:attrName>
                                        </p:attrNameLst>
                                      </p:cBhvr>
                                      <p:to>
                                        <p:strVal val="visible"/>
                                      </p:to>
                                    </p:set>
                                    <p:animEffect transition="in" filter="fade">
                                      <p:cBhvr>
                                        <p:cTn id="17" dur="1000"/>
                                        <p:tgtEl>
                                          <p:spTgt spid="3077">
                                            <p:txEl>
                                              <p:pRg st="8" end="8"/>
                                            </p:txEl>
                                          </p:spTgt>
                                        </p:tgtEl>
                                      </p:cBhvr>
                                    </p:animEffect>
                                    <p:anim calcmode="lin" valueType="num">
                                      <p:cBhvr>
                                        <p:cTn id="18"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9" end="9"/>
                                            </p:txEl>
                                          </p:spTgt>
                                        </p:tgtEl>
                                        <p:attrNameLst>
                                          <p:attrName>style.visibility</p:attrName>
                                        </p:attrNameLst>
                                      </p:cBhvr>
                                      <p:to>
                                        <p:strVal val="visible"/>
                                      </p:to>
                                    </p:set>
                                    <p:animEffect transition="in" filter="fade">
                                      <p:cBhvr>
                                        <p:cTn id="22" dur="1000"/>
                                        <p:tgtEl>
                                          <p:spTgt spid="3077">
                                            <p:txEl>
                                              <p:pRg st="9" end="9"/>
                                            </p:txEl>
                                          </p:spTgt>
                                        </p:tgtEl>
                                      </p:cBhvr>
                                    </p:animEffect>
                                    <p:anim calcmode="lin" valueType="num">
                                      <p:cBhvr>
                                        <p:cTn id="2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xmlns=""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D11E74BA-C33E-4D1A-8BF4-72E94582D785}"/>
              </a:ext>
            </a:extLst>
          </p:cNvPr>
          <p:cNvSpPr/>
          <p:nvPr/>
        </p:nvSpPr>
        <p:spPr>
          <a:xfrm>
            <a:off x="1066800" y="227013"/>
            <a:ext cx="7467600" cy="523220"/>
          </a:xfrm>
          <a:prstGeom prst="rect">
            <a:avLst/>
          </a:prstGeom>
          <a:ln/>
        </p:spPr>
        <p:style>
          <a:lnRef idx="2">
            <a:schemeClr val="accent4"/>
          </a:lnRef>
          <a:fillRef idx="1">
            <a:schemeClr val="lt1"/>
          </a:fillRef>
          <a:effectRef idx="0">
            <a:schemeClr val="accent4"/>
          </a:effectRef>
          <a:fontRef idx="minor">
            <a:schemeClr val="dk1"/>
          </a:fontRef>
        </p:style>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Docker training bootcamp</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endParaRPr>
          </a:p>
        </p:txBody>
      </p:sp>
      <p:sp>
        <p:nvSpPr>
          <p:cNvPr id="9" name="Content Placeholder 1">
            <a:extLst>
              <a:ext uri="{FF2B5EF4-FFF2-40B4-BE49-F238E27FC236}">
                <a16:creationId xmlns:a16="http://schemas.microsoft.com/office/drawing/2014/main" xmlns=""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a:buFont typeface="Wingdings" panose="05000000000000000000" pitchFamily="2" charset="2"/>
              <a:buChar char="Ø"/>
            </a:pPr>
            <a:endParaRPr lang="en-IN" sz="1400" b="1" dirty="0"/>
          </a:p>
          <a:p>
            <a:pPr>
              <a:buFont typeface="Wingdings" panose="05000000000000000000" pitchFamily="2" charset="2"/>
              <a:buChar char="Ø"/>
            </a:pPr>
            <a:r>
              <a:rPr lang="en-IN" sz="1800" dirty="0">
                <a:ln w="0"/>
                <a:solidFill>
                  <a:schemeClr val="tx1"/>
                </a:solidFill>
                <a:effectLst>
                  <a:outerShdw blurRad="38100" dist="19050" dir="2700000" algn="tl" rotWithShape="0">
                    <a:schemeClr val="dk1">
                      <a:alpha val="40000"/>
                    </a:schemeClr>
                  </a:outerShdw>
                </a:effectLst>
              </a:rPr>
              <a:t>Docker Compose</a:t>
            </a:r>
          </a:p>
          <a:p>
            <a:pPr lvl="1">
              <a:buFont typeface="Wingdings" panose="05000000000000000000" pitchFamily="2" charset="2"/>
              <a:buChar char="q"/>
            </a:pPr>
            <a:r>
              <a:rPr lang="en-US" sz="1400" dirty="0"/>
              <a:t>Overview of docker compose</a:t>
            </a:r>
          </a:p>
          <a:p>
            <a:pPr lvl="1">
              <a:buFont typeface="Wingdings" panose="05000000000000000000" pitchFamily="2" charset="2"/>
              <a:buChar char="q"/>
            </a:pPr>
            <a:r>
              <a:rPr lang="en-US" sz="1400" dirty="0"/>
              <a:t>Docker compose Installation</a:t>
            </a:r>
          </a:p>
          <a:p>
            <a:pPr lvl="1">
              <a:buFont typeface="Wingdings" panose="05000000000000000000" pitchFamily="2" charset="2"/>
              <a:buChar char="q"/>
            </a:pPr>
            <a:r>
              <a:rPr lang="en-US" sz="1400" dirty="0"/>
              <a:t>Create my first docker compose file</a:t>
            </a:r>
          </a:p>
          <a:p>
            <a:pPr lvl="1">
              <a:buFont typeface="Wingdings" panose="05000000000000000000" pitchFamily="2" charset="2"/>
              <a:buChar char="q"/>
            </a:pPr>
            <a:r>
              <a:rPr lang="en-US" sz="1400" dirty="0"/>
              <a:t>Create docker compose file in json language</a:t>
            </a:r>
          </a:p>
          <a:p>
            <a:pPr lvl="1">
              <a:buFont typeface="Wingdings" panose="05000000000000000000" pitchFamily="2" charset="2"/>
              <a:buChar char="q"/>
            </a:pPr>
            <a:r>
              <a:rPr lang="en-US" sz="1400" dirty="0"/>
              <a:t>Learn basic commands</a:t>
            </a:r>
          </a:p>
          <a:p>
            <a:pPr lvl="2">
              <a:buFont typeface="Wingdings" panose="05000000000000000000" pitchFamily="2" charset="2"/>
              <a:buChar char="§"/>
            </a:pPr>
            <a:r>
              <a:rPr lang="en-US" sz="1300" dirty="0"/>
              <a:t>docker-compose up</a:t>
            </a:r>
          </a:p>
          <a:p>
            <a:pPr lvl="2">
              <a:buFont typeface="Wingdings" panose="05000000000000000000" pitchFamily="2" charset="2"/>
              <a:buChar char="§"/>
            </a:pPr>
            <a:r>
              <a:rPr lang="en-US" sz="1300" dirty="0"/>
              <a:t>docker-compose down</a:t>
            </a:r>
          </a:p>
          <a:p>
            <a:pPr lvl="2">
              <a:buFont typeface="Wingdings" panose="05000000000000000000" pitchFamily="2" charset="2"/>
              <a:buChar char="§"/>
            </a:pPr>
            <a:r>
              <a:rPr lang="en-US" sz="1300" dirty="0"/>
              <a:t>docker-compose create</a:t>
            </a:r>
          </a:p>
          <a:p>
            <a:pPr lvl="2">
              <a:buFont typeface="Wingdings" panose="05000000000000000000" pitchFamily="2" charset="2"/>
              <a:buChar char="§"/>
            </a:pPr>
            <a:r>
              <a:rPr lang="en-US" sz="1300" dirty="0"/>
              <a:t>docker-compose start</a:t>
            </a:r>
          </a:p>
          <a:p>
            <a:pPr lvl="2">
              <a:buFont typeface="Wingdings" panose="05000000000000000000" pitchFamily="2" charset="2"/>
              <a:buChar char="§"/>
            </a:pPr>
            <a:r>
              <a:rPr lang="en-US" sz="1300" dirty="0"/>
              <a:t>docker-compose stop</a:t>
            </a:r>
          </a:p>
        </p:txBody>
      </p:sp>
      <p:pic>
        <p:nvPicPr>
          <p:cNvPr id="16" name="Picture 15">
            <a:extLst>
              <a:ext uri="{FF2B5EF4-FFF2-40B4-BE49-F238E27FC236}">
                <a16:creationId xmlns:a16="http://schemas.microsoft.com/office/drawing/2014/main" xmlns=""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xmlns=""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41355362"/>
      </p:ext>
    </p:extLst>
  </p:cSld>
  <p:clrMapOvr>
    <a:masterClrMapping/>
  </p:clrMapOvr>
  <p:transition spd="slow">
    <p:split orient="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dirty="0"/>
          </a:p>
          <a:p>
            <a:pPr marL="0" indent="0" eaLnBrk="1" fontAlgn="auto" hangingPunct="1">
              <a:spcAft>
                <a:spcPts val="0"/>
              </a:spcAft>
              <a:buNone/>
              <a:defRPr/>
            </a:pPr>
            <a:endParaRPr lang="en-US" sz="1400" dirty="0"/>
          </a:p>
          <a:p>
            <a:pPr eaLnBrk="1" fontAlgn="auto" hangingPunct="1">
              <a:spcAft>
                <a:spcPts val="0"/>
              </a:spcAft>
              <a:buFont typeface="Wingdings" panose="05000000000000000000" pitchFamily="2" charset="2"/>
              <a:buChar char="ü"/>
              <a:defRPr/>
            </a:pPr>
            <a:r>
              <a:rPr lang="en-US" sz="1400" b="1" dirty="0"/>
              <a:t>YAML SYNTAX</a:t>
            </a:r>
          </a:p>
          <a:p>
            <a:pPr eaLnBrk="1" fontAlgn="auto" hangingPunct="1">
              <a:spcAft>
                <a:spcPts val="0"/>
              </a:spcAft>
              <a:buFont typeface="Wingdings" panose="05000000000000000000" pitchFamily="2" charset="2"/>
              <a:buChar char="ü"/>
              <a:defRPr/>
            </a:pPr>
            <a:endParaRPr lang="en-US" sz="1400" b="1" dirty="0"/>
          </a:p>
          <a:p>
            <a:pPr marL="0" indent="0" eaLnBrk="1" fontAlgn="auto" hangingPunct="1">
              <a:spcAft>
                <a:spcPts val="0"/>
              </a:spcAft>
              <a:buNone/>
              <a:defRPr/>
            </a:pPr>
            <a:r>
              <a:rPr lang="en-US" sz="1400" dirty="0"/>
              <a:t>---</a:t>
            </a:r>
          </a:p>
          <a:p>
            <a:pPr marL="0" indent="0" eaLnBrk="1" fontAlgn="auto" hangingPunct="1">
              <a:spcAft>
                <a:spcPts val="0"/>
              </a:spcAft>
              <a:buNone/>
              <a:defRPr/>
            </a:pPr>
            <a:r>
              <a:rPr lang="en-US" sz="1400" dirty="0"/>
              <a:t>- hosts: dev</a:t>
            </a:r>
          </a:p>
          <a:p>
            <a:pPr marL="0" indent="0" eaLnBrk="1" fontAlgn="auto" hangingPunct="1">
              <a:spcAft>
                <a:spcPts val="0"/>
              </a:spcAft>
              <a:buNone/>
              <a:defRPr/>
            </a:pPr>
            <a:r>
              <a:rPr lang="en-US" sz="1400" dirty="0"/>
              <a:t>  become: true</a:t>
            </a:r>
          </a:p>
          <a:p>
            <a:pPr marL="0" indent="0" eaLnBrk="1" fontAlgn="auto" hangingPunct="1">
              <a:spcAft>
                <a:spcPts val="0"/>
              </a:spcAft>
              <a:buNone/>
              <a:defRPr/>
            </a:pPr>
            <a:r>
              <a:rPr lang="en-US" sz="1400" dirty="0"/>
              <a:t>  </a:t>
            </a:r>
            <a:r>
              <a:rPr lang="en-US" sz="1400" dirty="0" err="1"/>
              <a:t>become_user</a:t>
            </a:r>
            <a:r>
              <a:rPr lang="en-US" sz="1400" dirty="0"/>
              <a:t>: root</a:t>
            </a:r>
          </a:p>
          <a:p>
            <a:pPr marL="0" indent="0" eaLnBrk="1" fontAlgn="auto" hangingPunct="1">
              <a:spcAft>
                <a:spcPts val="0"/>
              </a:spcAft>
              <a:buNone/>
              <a:defRPr/>
            </a:pPr>
            <a:r>
              <a:rPr lang="en-US" sz="1400" dirty="0"/>
              <a:t>  tasks:</a:t>
            </a:r>
          </a:p>
          <a:p>
            <a:pPr marL="0" indent="0" eaLnBrk="1" fontAlgn="auto" hangingPunct="1">
              <a:spcAft>
                <a:spcPts val="0"/>
              </a:spcAft>
              <a:buNone/>
              <a:defRPr/>
            </a:pPr>
            <a:r>
              <a:rPr lang="en-US" sz="1400" dirty="0"/>
              <a:t>    - name: run the script</a:t>
            </a:r>
          </a:p>
          <a:p>
            <a:pPr marL="0" indent="0" eaLnBrk="1" fontAlgn="auto" hangingPunct="1">
              <a:spcAft>
                <a:spcPts val="0"/>
              </a:spcAft>
              <a:buNone/>
              <a:defRPr/>
            </a:pPr>
            <a:r>
              <a:rPr lang="en-US" sz="1400" dirty="0"/>
              <a:t>      script: /home/sverma/ansible/scr.sh</a:t>
            </a:r>
          </a:p>
          <a:p>
            <a:pPr marL="0" indent="0" eaLnBrk="1" fontAlgn="auto" hangingPunct="1">
              <a:spcAft>
                <a:spcPts val="0"/>
              </a:spcAft>
              <a:buNone/>
              <a:defRPr/>
            </a:pPr>
            <a:r>
              <a:rPr lang="en-US" sz="1400" dirty="0"/>
              <a:t>      when: </a:t>
            </a:r>
            <a:r>
              <a:rPr lang="en-US" sz="1400" dirty="0" err="1"/>
              <a:t>ansible_distribution</a:t>
            </a:r>
            <a:r>
              <a:rPr lang="en-US" sz="1400" dirty="0"/>
              <a:t> == "RedHat" and </a:t>
            </a:r>
            <a:r>
              <a:rPr lang="en-US" sz="1400" dirty="0" err="1"/>
              <a:t>ansible_distribution_major_version</a:t>
            </a:r>
            <a:r>
              <a:rPr lang="en-US" sz="1400" dirty="0"/>
              <a:t> == '7'</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90</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40131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Implementing Playbooks</a:t>
            </a:r>
          </a:p>
        </p:txBody>
      </p:sp>
    </p:spTree>
    <p:extLst>
      <p:ext uri="{BB962C8B-B14F-4D97-AF65-F5344CB8AC3E}">
        <p14:creationId xmlns:p14="http://schemas.microsoft.com/office/powerpoint/2010/main" val="314201572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6" end="6"/>
                                            </p:txEl>
                                          </p:spTgt>
                                        </p:tgtEl>
                                        <p:attrNameLst>
                                          <p:attrName>style.visibility</p:attrName>
                                        </p:attrNameLst>
                                      </p:cBhvr>
                                      <p:to>
                                        <p:strVal val="visible"/>
                                      </p:to>
                                    </p:set>
                                    <p:animEffect transition="in" filter="fade">
                                      <p:cBhvr>
                                        <p:cTn id="17" dur="1000"/>
                                        <p:tgtEl>
                                          <p:spTgt spid="3077">
                                            <p:txEl>
                                              <p:pRg st="6" end="6"/>
                                            </p:txEl>
                                          </p:spTgt>
                                        </p:tgtEl>
                                      </p:cBhvr>
                                    </p:animEffect>
                                    <p:anim calcmode="lin" valueType="num">
                                      <p:cBhvr>
                                        <p:cTn id="18"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7" end="7"/>
                                            </p:txEl>
                                          </p:spTgt>
                                        </p:tgtEl>
                                        <p:attrNameLst>
                                          <p:attrName>style.visibility</p:attrName>
                                        </p:attrNameLst>
                                      </p:cBhvr>
                                      <p:to>
                                        <p:strVal val="visible"/>
                                      </p:to>
                                    </p:set>
                                    <p:animEffect transition="in" filter="fade">
                                      <p:cBhvr>
                                        <p:cTn id="22" dur="1000"/>
                                        <p:tgtEl>
                                          <p:spTgt spid="3077">
                                            <p:txEl>
                                              <p:pRg st="7" end="7"/>
                                            </p:txEl>
                                          </p:spTgt>
                                        </p:tgtEl>
                                      </p:cBhvr>
                                    </p:animEffect>
                                    <p:anim calcmode="lin" valueType="num">
                                      <p:cBhvr>
                                        <p:cTn id="23"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8" end="8"/>
                                            </p:txEl>
                                          </p:spTgt>
                                        </p:tgtEl>
                                        <p:attrNameLst>
                                          <p:attrName>style.visibility</p:attrName>
                                        </p:attrNameLst>
                                      </p:cBhvr>
                                      <p:to>
                                        <p:strVal val="visible"/>
                                      </p:to>
                                    </p:set>
                                    <p:animEffect transition="in" filter="fade">
                                      <p:cBhvr>
                                        <p:cTn id="27" dur="1000"/>
                                        <p:tgtEl>
                                          <p:spTgt spid="3077">
                                            <p:txEl>
                                              <p:pRg st="8" end="8"/>
                                            </p:txEl>
                                          </p:spTgt>
                                        </p:tgtEl>
                                      </p:cBhvr>
                                    </p:animEffect>
                                    <p:anim calcmode="lin" valueType="num">
                                      <p:cBhvr>
                                        <p:cTn id="28"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9" end="9"/>
                                            </p:txEl>
                                          </p:spTgt>
                                        </p:tgtEl>
                                        <p:attrNameLst>
                                          <p:attrName>style.visibility</p:attrName>
                                        </p:attrNameLst>
                                      </p:cBhvr>
                                      <p:to>
                                        <p:strVal val="visible"/>
                                      </p:to>
                                    </p:set>
                                    <p:animEffect transition="in" filter="fade">
                                      <p:cBhvr>
                                        <p:cTn id="32" dur="1000"/>
                                        <p:tgtEl>
                                          <p:spTgt spid="3077">
                                            <p:txEl>
                                              <p:pRg st="9" end="9"/>
                                            </p:txEl>
                                          </p:spTgt>
                                        </p:tgtEl>
                                      </p:cBhvr>
                                    </p:animEffect>
                                    <p:anim calcmode="lin" valueType="num">
                                      <p:cBhvr>
                                        <p:cTn id="3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0" end="10"/>
                                            </p:txEl>
                                          </p:spTgt>
                                        </p:tgtEl>
                                        <p:attrNameLst>
                                          <p:attrName>style.visibility</p:attrName>
                                        </p:attrNameLst>
                                      </p:cBhvr>
                                      <p:to>
                                        <p:strVal val="visible"/>
                                      </p:to>
                                    </p:set>
                                    <p:animEffect transition="in" filter="fade">
                                      <p:cBhvr>
                                        <p:cTn id="37" dur="1000"/>
                                        <p:tgtEl>
                                          <p:spTgt spid="3077">
                                            <p:txEl>
                                              <p:pRg st="10" end="10"/>
                                            </p:txEl>
                                          </p:spTgt>
                                        </p:tgtEl>
                                      </p:cBhvr>
                                    </p:animEffect>
                                    <p:anim calcmode="lin" valueType="num">
                                      <p:cBhvr>
                                        <p:cTn id="38"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77">
                                            <p:txEl>
                                              <p:pRg st="11" end="11"/>
                                            </p:txEl>
                                          </p:spTgt>
                                        </p:tgtEl>
                                        <p:attrNameLst>
                                          <p:attrName>style.visibility</p:attrName>
                                        </p:attrNameLst>
                                      </p:cBhvr>
                                      <p:to>
                                        <p:strVal val="visible"/>
                                      </p:to>
                                    </p:set>
                                    <p:animEffect transition="in" filter="fade">
                                      <p:cBhvr>
                                        <p:cTn id="42" dur="1000"/>
                                        <p:tgtEl>
                                          <p:spTgt spid="3077">
                                            <p:txEl>
                                              <p:pRg st="11" end="11"/>
                                            </p:txEl>
                                          </p:spTgt>
                                        </p:tgtEl>
                                      </p:cBhvr>
                                    </p:animEffect>
                                    <p:anim calcmode="lin" valueType="num">
                                      <p:cBhvr>
                                        <p:cTn id="43"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b="1" dirty="0"/>
          </a:p>
          <a:p>
            <a:pPr marL="0" indent="0" eaLnBrk="1" fontAlgn="auto" hangingPunct="1">
              <a:spcAft>
                <a:spcPts val="0"/>
              </a:spcAft>
              <a:buNone/>
              <a:defRPr/>
            </a:pPr>
            <a:endParaRPr lang="en-US" sz="1400" b="1" dirty="0"/>
          </a:p>
          <a:p>
            <a:pPr eaLnBrk="1" fontAlgn="auto" hangingPunct="1">
              <a:spcAft>
                <a:spcPts val="0"/>
              </a:spcAft>
              <a:buFont typeface="Wingdings" panose="05000000000000000000" pitchFamily="2" charset="2"/>
              <a:buChar char="ü"/>
              <a:defRPr/>
            </a:pPr>
            <a:endParaRPr lang="en-US" sz="1400" b="1" dirty="0"/>
          </a:p>
          <a:p>
            <a:pPr eaLnBrk="1" fontAlgn="auto" hangingPunct="1">
              <a:spcAft>
                <a:spcPts val="0"/>
              </a:spcAft>
              <a:buFont typeface="Wingdings" panose="05000000000000000000" pitchFamily="2" charset="2"/>
              <a:buChar char="§"/>
              <a:defRPr/>
            </a:pPr>
            <a:r>
              <a:rPr lang="en-US" sz="1400" dirty="0"/>
              <a:t>Modules are programs that Ansible uses to perform operations on managed hosts. They are ready-to-use tools designed to perform specific operations. Modules can be executed from the ansible command line or used in playbooks to execute tasks. When run, modules are copied to the managed host and executed there.</a:t>
            </a:r>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r>
              <a:rPr lang="en-US" sz="1400" dirty="0"/>
              <a:t>Ansible comes packaged with over 500 modules available for use. These prepackaged modules can be used to perform a wide range of tasks, such as cloud, user, package, and service management.</a:t>
            </a:r>
          </a:p>
          <a:p>
            <a:pPr eaLnBrk="1" fontAlgn="auto" hangingPunct="1">
              <a:spcAft>
                <a:spcPts val="0"/>
              </a:spcAft>
              <a:buFont typeface="Wingdings" panose="05000000000000000000" pitchFamily="2" charset="2"/>
              <a:buChar char="ü"/>
              <a:defRPr/>
            </a:pPr>
            <a:endParaRPr lang="en-US" sz="1400" b="1" dirty="0"/>
          </a:p>
          <a:p>
            <a:pPr eaLnBrk="1" fontAlgn="auto" hangingPunct="1">
              <a:spcAft>
                <a:spcPts val="0"/>
              </a:spcAft>
              <a:buFont typeface="Wingdings" panose="05000000000000000000" pitchFamily="2" charset="2"/>
              <a:buChar char="ü"/>
              <a:defRPr/>
            </a:pPr>
            <a:endParaRPr lang="en-US" sz="1400" b="1" dirty="0"/>
          </a:p>
          <a:p>
            <a:pPr eaLnBrk="1" fontAlgn="auto" hangingPunct="1">
              <a:spcAft>
                <a:spcPts val="0"/>
              </a:spcAft>
              <a:buFont typeface="Wingdings" panose="05000000000000000000" pitchFamily="2" charset="2"/>
              <a:buChar char="ü"/>
              <a:defRPr/>
            </a:pPr>
            <a:endParaRPr lang="en-US" sz="14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91</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68754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Introduction to modules</a:t>
            </a:r>
          </a:p>
        </p:txBody>
      </p:sp>
    </p:spTree>
    <p:extLst>
      <p:ext uri="{BB962C8B-B14F-4D97-AF65-F5344CB8AC3E}">
        <p14:creationId xmlns:p14="http://schemas.microsoft.com/office/powerpoint/2010/main" val="15429595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5" end="5"/>
                                            </p:txEl>
                                          </p:spTgt>
                                        </p:tgtEl>
                                        <p:attrNameLst>
                                          <p:attrName>style.visibility</p:attrName>
                                        </p:attrNameLst>
                                      </p:cBhvr>
                                      <p:to>
                                        <p:strVal val="visible"/>
                                      </p:to>
                                    </p:set>
                                    <p:animEffect transition="in" filter="fade">
                                      <p:cBhvr>
                                        <p:cTn id="14" dur="1000"/>
                                        <p:tgtEl>
                                          <p:spTgt spid="3077">
                                            <p:txEl>
                                              <p:pRg st="5" end="5"/>
                                            </p:txEl>
                                          </p:spTgt>
                                        </p:tgtEl>
                                      </p:cBhvr>
                                    </p:animEffect>
                                    <p:anim calcmode="lin" valueType="num">
                                      <p:cBhvr>
                                        <p:cTn id="15"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ü"/>
              <a:defRPr/>
            </a:pPr>
            <a:r>
              <a:rPr lang="en-US" sz="1400" b="1" dirty="0"/>
              <a:t>There are three types of Ansible modules:</a:t>
            </a:r>
          </a:p>
          <a:p>
            <a:pPr eaLnBrk="1" fontAlgn="auto" hangingPunct="1">
              <a:spcAft>
                <a:spcPts val="0"/>
              </a:spcAft>
              <a:buFont typeface="Wingdings" panose="05000000000000000000" pitchFamily="2" charset="2"/>
              <a:buChar char="ü"/>
              <a:defRPr/>
            </a:pPr>
            <a:endParaRPr lang="en-US" sz="1400" dirty="0"/>
          </a:p>
          <a:p>
            <a:pPr eaLnBrk="1" fontAlgn="auto" hangingPunct="1">
              <a:spcAft>
                <a:spcPts val="0"/>
              </a:spcAft>
              <a:buFont typeface="Wingdings" panose="05000000000000000000" pitchFamily="2" charset="2"/>
              <a:buChar char="§"/>
              <a:defRPr/>
            </a:pPr>
            <a:r>
              <a:rPr lang="en-US" sz="1300" dirty="0"/>
              <a:t>Core modules are included with Ansible and are written and maintained by the Ansible development team. Core modules are the most important modules and are used for common administration tasks.</a:t>
            </a:r>
          </a:p>
          <a:p>
            <a:pPr eaLnBrk="1" fontAlgn="auto" hangingPunct="1">
              <a:spcAft>
                <a:spcPts val="0"/>
              </a:spcAft>
              <a:buFont typeface="Wingdings" panose="05000000000000000000" pitchFamily="2" charset="2"/>
              <a:buChar char="§"/>
              <a:defRPr/>
            </a:pPr>
            <a:endParaRPr lang="en-US" sz="1300" dirty="0"/>
          </a:p>
          <a:p>
            <a:pPr eaLnBrk="1" fontAlgn="auto" hangingPunct="1">
              <a:spcAft>
                <a:spcPts val="0"/>
              </a:spcAft>
              <a:buFont typeface="Wingdings" panose="05000000000000000000" pitchFamily="2" charset="2"/>
              <a:buChar char="§"/>
              <a:defRPr/>
            </a:pPr>
            <a:r>
              <a:rPr lang="en-US" sz="1300" dirty="0"/>
              <a:t>Extras modules are currently included with Ansible but may be promoted to core or shipped separately in the future. They are generally not maintained by the Ansible team but by the community. Typically, these modules implement features for managing newer technologies such as OpenStack.</a:t>
            </a:r>
          </a:p>
          <a:p>
            <a:pPr eaLnBrk="1" fontAlgn="auto" hangingPunct="1">
              <a:spcAft>
                <a:spcPts val="0"/>
              </a:spcAft>
              <a:buFont typeface="Wingdings" panose="05000000000000000000" pitchFamily="2" charset="2"/>
              <a:buChar char="§"/>
              <a:defRPr/>
            </a:pPr>
            <a:endParaRPr lang="en-US" sz="1300" dirty="0"/>
          </a:p>
          <a:p>
            <a:pPr eaLnBrk="1" fontAlgn="auto" hangingPunct="1">
              <a:spcAft>
                <a:spcPts val="0"/>
              </a:spcAft>
              <a:buFont typeface="Wingdings" panose="05000000000000000000" pitchFamily="2" charset="2"/>
              <a:buChar char="§"/>
              <a:defRPr/>
            </a:pPr>
            <a:r>
              <a:rPr lang="en-US" sz="1300" dirty="0"/>
              <a:t>Custom modules are modules developed by end users and not shipped by Ansible. If a module does not already exist for a task, an administrator can write a new module to implement it.</a:t>
            </a:r>
          </a:p>
          <a:p>
            <a:pPr eaLnBrk="1" fontAlgn="auto" hangingPunct="1">
              <a:spcAft>
                <a:spcPts val="0"/>
              </a:spcAft>
              <a:buFont typeface="Wingdings" panose="05000000000000000000" pitchFamily="2" charset="2"/>
              <a:buChar char="§"/>
              <a:defRPr/>
            </a:pPr>
            <a:endParaRPr lang="en-US" sz="14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92</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68754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Introduction to modules</a:t>
            </a:r>
          </a:p>
        </p:txBody>
      </p:sp>
    </p:spTree>
    <p:extLst>
      <p:ext uri="{BB962C8B-B14F-4D97-AF65-F5344CB8AC3E}">
        <p14:creationId xmlns:p14="http://schemas.microsoft.com/office/powerpoint/2010/main" val="47173129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6" end="6"/>
                                            </p:txEl>
                                          </p:spTgt>
                                        </p:tgtEl>
                                        <p:attrNameLst>
                                          <p:attrName>style.visibility</p:attrName>
                                        </p:attrNameLst>
                                      </p:cBhvr>
                                      <p:to>
                                        <p:strVal val="visible"/>
                                      </p:to>
                                    </p:set>
                                    <p:animEffect transition="in" filter="fade">
                                      <p:cBhvr>
                                        <p:cTn id="14" dur="1000"/>
                                        <p:tgtEl>
                                          <p:spTgt spid="3077">
                                            <p:txEl>
                                              <p:pRg st="6" end="6"/>
                                            </p:txEl>
                                          </p:spTgt>
                                        </p:tgtEl>
                                      </p:cBhvr>
                                    </p:animEffect>
                                    <p:anim calcmode="lin" valueType="num">
                                      <p:cBhvr>
                                        <p:cTn id="15"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8" end="8"/>
                                            </p:txEl>
                                          </p:spTgt>
                                        </p:tgtEl>
                                        <p:attrNameLst>
                                          <p:attrName>style.visibility</p:attrName>
                                        </p:attrNameLst>
                                      </p:cBhvr>
                                      <p:to>
                                        <p:strVal val="visible"/>
                                      </p:to>
                                    </p:set>
                                    <p:animEffect transition="in" filter="fade">
                                      <p:cBhvr>
                                        <p:cTn id="21" dur="1000"/>
                                        <p:tgtEl>
                                          <p:spTgt spid="3077">
                                            <p:txEl>
                                              <p:pRg st="8" end="8"/>
                                            </p:txEl>
                                          </p:spTgt>
                                        </p:tgtEl>
                                      </p:cBhvr>
                                    </p:animEffect>
                                    <p:anim calcmode="lin" valueType="num">
                                      <p:cBhvr>
                                        <p:cTn id="22"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ü"/>
              <a:defRPr/>
            </a:pPr>
            <a:r>
              <a:rPr lang="en-US" sz="1400" dirty="0"/>
              <a:t>Core and Extras modules are always available. Ansible looks for custom modules on the control node in directories defined by the $ANSIBLE_LIBRARY environment variable</a:t>
            </a:r>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r>
              <a:rPr lang="en-US" sz="1400" b="1" dirty="0"/>
              <a:t>#library        = /</a:t>
            </a:r>
            <a:r>
              <a:rPr lang="en-US" sz="1400" b="1" dirty="0" err="1"/>
              <a:t>usr</a:t>
            </a:r>
            <a:r>
              <a:rPr lang="en-US" sz="1400" b="1" dirty="0"/>
              <a:t>/share/</a:t>
            </a:r>
            <a:r>
              <a:rPr lang="en-US" sz="1400" b="1" dirty="0" err="1"/>
              <a:t>my_modules</a:t>
            </a:r>
            <a:r>
              <a:rPr lang="en-US" sz="1400" b="1" dirty="0"/>
              <a:t>/</a:t>
            </a:r>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ü"/>
              <a:defRPr/>
            </a:pPr>
            <a:r>
              <a:rPr lang="en-US" altLang="en-US" sz="1400" dirty="0"/>
              <a:t>On Red Hat Enterprise Linux 7,8 systems, modules are installed in the below location:</a:t>
            </a:r>
          </a:p>
          <a:p>
            <a:pPr marL="0" indent="0" eaLnBrk="1" fontAlgn="auto" hangingPunct="1">
              <a:spcAft>
                <a:spcPts val="0"/>
              </a:spcAft>
              <a:buFont typeface="Wingdings" panose="05000000000000000000" pitchFamily="2" charset="2"/>
              <a:buNone/>
              <a:defRPr/>
            </a:pPr>
            <a:endParaRPr lang="en-US" altLang="en-US" sz="1400" dirty="0"/>
          </a:p>
          <a:p>
            <a:pPr eaLnBrk="1" fontAlgn="auto" hangingPunct="1">
              <a:spcAft>
                <a:spcPts val="0"/>
              </a:spcAft>
              <a:buFont typeface="Wingdings" panose="05000000000000000000" pitchFamily="2" charset="2"/>
              <a:buChar char="§"/>
              <a:defRPr/>
            </a:pPr>
            <a:r>
              <a:rPr lang="en-US" altLang="en-US" sz="1400" b="1" dirty="0"/>
              <a:t>/</a:t>
            </a:r>
            <a:r>
              <a:rPr lang="en-US" altLang="en-US" sz="1400" b="1" dirty="0" err="1"/>
              <a:t>usr</a:t>
            </a:r>
            <a:r>
              <a:rPr lang="en-US" altLang="en-US" sz="1400" b="1" dirty="0"/>
              <a:t>/lib/</a:t>
            </a:r>
            <a:r>
              <a:rPr lang="en-US" altLang="en-US" sz="1400" b="1" dirty="0" err="1"/>
              <a:t>pythonx.x</a:t>
            </a:r>
            <a:r>
              <a:rPr lang="en-US" altLang="en-US" sz="1400" b="1" dirty="0"/>
              <a:t>/site-packages/ansible/modules directory.</a:t>
            </a:r>
          </a:p>
          <a:p>
            <a:pPr marL="0" indent="0" eaLnBrk="1" fontAlgn="auto" hangingPunct="1">
              <a:spcAft>
                <a:spcPts val="0"/>
              </a:spcAft>
              <a:buFont typeface="Wingdings" panose="05000000000000000000" pitchFamily="2" charset="2"/>
              <a:buNone/>
              <a:defRPr/>
            </a:pPr>
            <a:endParaRPr lang="en-US" altLang="en-US" sz="1600"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endParaRPr lang="en-US" sz="14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93</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68754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Introduction to modules</a:t>
            </a:r>
          </a:p>
        </p:txBody>
      </p:sp>
    </p:spTree>
    <p:extLst>
      <p:ext uri="{BB962C8B-B14F-4D97-AF65-F5344CB8AC3E}">
        <p14:creationId xmlns:p14="http://schemas.microsoft.com/office/powerpoint/2010/main" val="123640303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5" end="5"/>
                                            </p:txEl>
                                          </p:spTgt>
                                        </p:tgtEl>
                                        <p:attrNameLst>
                                          <p:attrName>style.visibility</p:attrName>
                                        </p:attrNameLst>
                                      </p:cBhvr>
                                      <p:to>
                                        <p:strVal val="visible"/>
                                      </p:to>
                                    </p:set>
                                    <p:animEffect transition="in" filter="fade">
                                      <p:cBhvr>
                                        <p:cTn id="12" dur="1000"/>
                                        <p:tgtEl>
                                          <p:spTgt spid="3077">
                                            <p:txEl>
                                              <p:pRg st="5" end="5"/>
                                            </p:txEl>
                                          </p:spTgt>
                                        </p:tgtEl>
                                      </p:cBhvr>
                                    </p:animEffect>
                                    <p:anim calcmode="lin" valueType="num">
                                      <p:cBhvr>
                                        <p:cTn id="13"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7">
                                            <p:txEl>
                                              <p:pRg st="7" end="7"/>
                                            </p:txEl>
                                          </p:spTgt>
                                        </p:tgtEl>
                                        <p:attrNameLst>
                                          <p:attrName>style.visibility</p:attrName>
                                        </p:attrNameLst>
                                      </p:cBhvr>
                                      <p:to>
                                        <p:strVal val="visible"/>
                                      </p:to>
                                    </p:set>
                                    <p:animEffect transition="in" filter="fade">
                                      <p:cBhvr>
                                        <p:cTn id="19" dur="1000"/>
                                        <p:tgtEl>
                                          <p:spTgt spid="3077">
                                            <p:txEl>
                                              <p:pRg st="7" end="7"/>
                                            </p:txEl>
                                          </p:spTgt>
                                        </p:tgtEl>
                                      </p:cBhvr>
                                    </p:animEffect>
                                    <p:anim calcmode="lin" valueType="num">
                                      <p:cBhvr>
                                        <p:cTn id="20"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77">
                                            <p:txEl>
                                              <p:pRg st="9" end="9"/>
                                            </p:txEl>
                                          </p:spTgt>
                                        </p:tgtEl>
                                        <p:attrNameLst>
                                          <p:attrName>style.visibility</p:attrName>
                                        </p:attrNameLst>
                                      </p:cBhvr>
                                      <p:to>
                                        <p:strVal val="visible"/>
                                      </p:to>
                                    </p:set>
                                    <p:animEffect transition="in" filter="fade">
                                      <p:cBhvr>
                                        <p:cTn id="24" dur="1000"/>
                                        <p:tgtEl>
                                          <p:spTgt spid="3077">
                                            <p:txEl>
                                              <p:pRg st="9" end="9"/>
                                            </p:txEl>
                                          </p:spTgt>
                                        </p:tgtEl>
                                      </p:cBhvr>
                                    </p:animEffect>
                                    <p:anim calcmode="lin" valueType="num">
                                      <p:cBhvr>
                                        <p:cTn id="25"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07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400" b="1" dirty="0"/>
          </a:p>
          <a:p>
            <a:pPr marL="0" indent="0" eaLnBrk="1" fontAlgn="auto" hangingPunct="1">
              <a:spcAft>
                <a:spcPts val="0"/>
              </a:spcAft>
              <a:buNone/>
              <a:defRPr/>
            </a:pPr>
            <a:endParaRPr lang="en-US" sz="1400" b="1" dirty="0"/>
          </a:p>
          <a:p>
            <a:pPr eaLnBrk="1" fontAlgn="auto" hangingPunct="1">
              <a:spcAft>
                <a:spcPts val="0"/>
              </a:spcAft>
              <a:buFont typeface="Wingdings" panose="05000000000000000000" pitchFamily="2" charset="2"/>
              <a:buChar char="ü"/>
              <a:defRPr/>
            </a:pPr>
            <a:r>
              <a:rPr lang="en-US" sz="1400" b="1" dirty="0"/>
              <a:t>Module categories</a:t>
            </a:r>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r>
              <a:rPr lang="en-US" sz="1400" dirty="0"/>
              <a:t>For better organization and management, Ansible modules are grouped into the following functional categories.</a:t>
            </a:r>
          </a:p>
          <a:p>
            <a:pPr eaLnBrk="1" fontAlgn="auto" hangingPunct="1">
              <a:spcAft>
                <a:spcPts val="0"/>
              </a:spcAft>
              <a:buFont typeface="Wingdings" panose="05000000000000000000" pitchFamily="2" charset="2"/>
              <a:buChar char="§"/>
              <a:defRPr/>
            </a:pPr>
            <a:endParaRPr lang="en-US" sz="1400" b="1" dirty="0"/>
          </a:p>
          <a:p>
            <a:pPr eaLnBrk="1" fontAlgn="auto" hangingPunct="1">
              <a:spcAft>
                <a:spcPts val="0"/>
              </a:spcAft>
              <a:buFont typeface="Wingdings" panose="05000000000000000000" pitchFamily="2" charset="2"/>
              <a:buChar char="§"/>
              <a:defRPr/>
            </a:pPr>
            <a:r>
              <a:rPr lang="en-US" sz="1200" b="1" dirty="0"/>
              <a:t>Module categories</a:t>
            </a:r>
          </a:p>
          <a:p>
            <a:pPr marL="0" indent="0" eaLnBrk="1" fontAlgn="auto" hangingPunct="1">
              <a:spcAft>
                <a:spcPts val="0"/>
              </a:spcAft>
              <a:buNone/>
              <a:defRPr/>
            </a:pPr>
            <a:endParaRPr lang="en-US" sz="900" b="1" dirty="0"/>
          </a:p>
          <a:p>
            <a:pPr marL="0" indent="0" eaLnBrk="1" fontAlgn="auto" hangingPunct="1">
              <a:spcAft>
                <a:spcPts val="0"/>
              </a:spcAft>
              <a:buNone/>
              <a:defRPr/>
            </a:pPr>
            <a:r>
              <a:rPr lang="en-US" sz="900" b="1" dirty="0"/>
              <a:t>• Cloud              	• Files	   	  	• Notification</a:t>
            </a:r>
          </a:p>
          <a:p>
            <a:pPr marL="0" indent="0" eaLnBrk="1" fontAlgn="auto" hangingPunct="1">
              <a:spcAft>
                <a:spcPts val="0"/>
              </a:spcAft>
              <a:buNone/>
              <a:defRPr/>
            </a:pPr>
            <a:r>
              <a:rPr lang="en-US" sz="900" b="1" dirty="0"/>
              <a:t>• Packaging       	• Source Control  	  	• System</a:t>
            </a:r>
          </a:p>
          <a:p>
            <a:pPr marL="0" indent="0" eaLnBrk="1" fontAlgn="auto" hangingPunct="1">
              <a:spcAft>
                <a:spcPts val="0"/>
              </a:spcAft>
              <a:buNone/>
              <a:defRPr/>
            </a:pPr>
            <a:r>
              <a:rPr lang="en-US" sz="900" b="1" dirty="0"/>
              <a:t>• Utilities          	• Web Infrastructure    		• Windows</a:t>
            </a:r>
          </a:p>
          <a:p>
            <a:pPr marL="0" indent="0" eaLnBrk="1" fontAlgn="auto" hangingPunct="1">
              <a:spcAft>
                <a:spcPts val="0"/>
              </a:spcAft>
              <a:buNone/>
              <a:defRPr/>
            </a:pPr>
            <a:r>
              <a:rPr lang="en-US" sz="900" b="1" dirty="0"/>
              <a:t>• Clustering       	• Inventory 			• Messaging  	• Monitoring</a:t>
            </a:r>
          </a:p>
          <a:p>
            <a:pPr marL="0" indent="0" eaLnBrk="1" fontAlgn="auto" hangingPunct="1">
              <a:spcAft>
                <a:spcPts val="0"/>
              </a:spcAft>
              <a:buNone/>
              <a:defRPr/>
            </a:pPr>
            <a:r>
              <a:rPr lang="en-US" sz="900" b="1" dirty="0"/>
              <a:t>• Network          	• Commands  		• Database</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94</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68754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Introduction to modules</a:t>
            </a:r>
          </a:p>
        </p:txBody>
      </p:sp>
    </p:spTree>
    <p:extLst>
      <p:ext uri="{BB962C8B-B14F-4D97-AF65-F5344CB8AC3E}">
        <p14:creationId xmlns:p14="http://schemas.microsoft.com/office/powerpoint/2010/main" val="3651789243"/>
      </p:ext>
    </p:extLst>
  </p:cSld>
  <p:clrMapOvr>
    <a:masterClrMapping/>
  </p:clrMapOvr>
  <p:transition spd="slow">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0" indent="0" eaLnBrk="1" fontAlgn="auto" hangingPunct="1">
              <a:spcAft>
                <a:spcPts val="0"/>
              </a:spcAft>
              <a:buNone/>
              <a:defRPr/>
            </a:pP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eaLnBrk="1" fontAlgn="auto" hangingPunct="1">
              <a:spcAft>
                <a:spcPts val="0"/>
              </a:spcAft>
              <a:buFont typeface="Wingdings" panose="05000000000000000000" pitchFamily="2" charset="2"/>
              <a:buChar char="q"/>
              <a:defRPr/>
            </a:pP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Lab Session</a:t>
            </a:r>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95</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1657826"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buFont typeface="Wingdings" panose="05000000000000000000" pitchFamily="2" charset="2"/>
              <a:buChar char="q"/>
              <a:defRPr/>
            </a:pPr>
            <a:r>
              <a:rPr lang="en-US" altLang="en-US" sz="2400" b="1" dirty="0"/>
              <a:t>Modules</a:t>
            </a:r>
          </a:p>
        </p:txBody>
      </p:sp>
    </p:spTree>
    <p:extLst>
      <p:ext uri="{BB962C8B-B14F-4D97-AF65-F5344CB8AC3E}">
        <p14:creationId xmlns:p14="http://schemas.microsoft.com/office/powerpoint/2010/main" val="1700371481"/>
      </p:ext>
    </p:extLst>
  </p:cSld>
  <p:clrMapOvr>
    <a:masterClrMapping/>
  </p:clrMapOvr>
  <p:transition spd="slow">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marL="0" indent="0" eaLnBrk="1" fontAlgn="auto" hangingPunct="1">
              <a:spcAft>
                <a:spcPts val="0"/>
              </a:spcAft>
              <a:buNone/>
              <a:defRPr/>
            </a:pPr>
            <a:endParaRPr lang="en-US" sz="900" b="1" dirty="0"/>
          </a:p>
          <a:p>
            <a:pPr eaLnBrk="1" fontAlgn="auto" hangingPunct="1">
              <a:spcAft>
                <a:spcPts val="0"/>
              </a:spcAft>
              <a:buFont typeface="Wingdings" panose="05000000000000000000" pitchFamily="2" charset="2"/>
              <a:buChar char="ü"/>
              <a:defRPr/>
            </a:pPr>
            <a:r>
              <a:rPr lang="en-US" sz="1400" b="1" dirty="0"/>
              <a:t>Writing a playbook</a:t>
            </a:r>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r>
              <a:rPr lang="en-US" sz="1200" dirty="0"/>
              <a:t>If multiple tasks are desired, the same syntax is repeated for each task.</a:t>
            </a:r>
            <a:endParaRPr lang="en-US" sz="1000" dirty="0"/>
          </a:p>
          <a:p>
            <a:pPr marL="0" indent="0" eaLnBrk="1" fontAlgn="auto" hangingPunct="1">
              <a:spcAft>
                <a:spcPts val="0"/>
              </a:spcAft>
              <a:buNone/>
              <a:defRPr/>
            </a:pPr>
            <a:endParaRPr lang="en-US" sz="1000" dirty="0"/>
          </a:p>
          <a:p>
            <a:pPr marL="0" indent="0" eaLnBrk="1" fontAlgn="auto" hangingPunct="1">
              <a:spcAft>
                <a:spcPts val="0"/>
              </a:spcAft>
              <a:buNone/>
              <a:defRPr/>
            </a:pPr>
            <a:r>
              <a:rPr lang="en-US" sz="1000" dirty="0"/>
              <a:t>tasks:</a:t>
            </a:r>
          </a:p>
          <a:p>
            <a:pPr marL="0" indent="0" eaLnBrk="1" fontAlgn="auto" hangingPunct="1">
              <a:spcAft>
                <a:spcPts val="0"/>
              </a:spcAft>
              <a:buNone/>
              <a:defRPr/>
            </a:pPr>
            <a:r>
              <a:rPr lang="en-US" sz="1000" dirty="0"/>
              <a:t>- name: first task</a:t>
            </a:r>
          </a:p>
          <a:p>
            <a:pPr marL="0" indent="0" eaLnBrk="1" fontAlgn="auto" hangingPunct="1">
              <a:spcAft>
                <a:spcPts val="0"/>
              </a:spcAft>
              <a:buNone/>
              <a:defRPr/>
            </a:pPr>
            <a:r>
              <a:rPr lang="en-US" sz="1000" dirty="0"/>
              <a:t>  service: name=httpd enabled=true</a:t>
            </a:r>
          </a:p>
          <a:p>
            <a:pPr marL="0" indent="0" eaLnBrk="1" fontAlgn="auto" hangingPunct="1">
              <a:spcAft>
                <a:spcPts val="0"/>
              </a:spcAft>
              <a:buNone/>
              <a:defRPr/>
            </a:pPr>
            <a:r>
              <a:rPr lang="en-US" sz="1000" dirty="0"/>
              <a:t>- name: second task</a:t>
            </a:r>
          </a:p>
          <a:p>
            <a:pPr marL="0" indent="0" eaLnBrk="1" fontAlgn="auto" hangingPunct="1">
              <a:spcAft>
                <a:spcPts val="0"/>
              </a:spcAft>
              <a:buNone/>
              <a:defRPr/>
            </a:pPr>
            <a:r>
              <a:rPr lang="en-US" sz="1000" dirty="0"/>
              <a:t>  service: name=</a:t>
            </a:r>
            <a:r>
              <a:rPr lang="en-US" sz="1000" dirty="0" err="1"/>
              <a:t>sshd</a:t>
            </a:r>
            <a:r>
              <a:rPr lang="en-US" sz="1000" dirty="0"/>
              <a:t> enabled=true</a:t>
            </a:r>
          </a:p>
          <a:p>
            <a:pPr marL="0" indent="0" eaLnBrk="1" fontAlgn="auto" hangingPunct="1">
              <a:spcAft>
                <a:spcPts val="0"/>
              </a:spcAft>
              <a:buNone/>
              <a:defRPr/>
            </a:pPr>
            <a:r>
              <a:rPr lang="en-US" sz="1000" dirty="0"/>
              <a:t>...output omitted...</a:t>
            </a:r>
          </a:p>
          <a:p>
            <a:pPr marL="0" indent="0" eaLnBrk="1" fontAlgn="auto" hangingPunct="1">
              <a:spcAft>
                <a:spcPts val="0"/>
              </a:spcAft>
              <a:buNone/>
              <a:defRPr/>
            </a:pPr>
            <a:r>
              <a:rPr lang="en-US" sz="1000" dirty="0"/>
              <a:t>- name: last task</a:t>
            </a:r>
          </a:p>
          <a:p>
            <a:pPr marL="0" indent="0" eaLnBrk="1" fontAlgn="auto" hangingPunct="1">
              <a:spcAft>
                <a:spcPts val="0"/>
              </a:spcAft>
              <a:buNone/>
              <a:defRPr/>
            </a:pPr>
            <a:r>
              <a:rPr lang="en-US" sz="1000" dirty="0"/>
              <a:t>  service: name=</a:t>
            </a:r>
            <a:r>
              <a:rPr lang="en-US" sz="1000" dirty="0" err="1"/>
              <a:t>sshd</a:t>
            </a:r>
            <a:r>
              <a:rPr lang="en-US" sz="1000" dirty="0"/>
              <a:t> enabled=true</a:t>
            </a:r>
          </a:p>
          <a:p>
            <a:pPr eaLnBrk="1" fontAlgn="auto" hangingPunct="1">
              <a:spcAft>
                <a:spcPts val="0"/>
              </a:spcAft>
              <a:buFont typeface="Wingdings" panose="05000000000000000000" pitchFamily="2" charset="2"/>
              <a:buChar char="§"/>
              <a:defRPr/>
            </a:pPr>
            <a:endParaRPr lang="en-US" sz="9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96</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368754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sz="2400" b="1" dirty="0"/>
              <a:t>Introduction to modules</a:t>
            </a:r>
          </a:p>
        </p:txBody>
      </p:sp>
    </p:spTree>
    <p:extLst>
      <p:ext uri="{BB962C8B-B14F-4D97-AF65-F5344CB8AC3E}">
        <p14:creationId xmlns:p14="http://schemas.microsoft.com/office/powerpoint/2010/main" val="372001438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6" end="6"/>
                                            </p:txEl>
                                          </p:spTgt>
                                        </p:tgtEl>
                                        <p:attrNameLst>
                                          <p:attrName>style.visibility</p:attrName>
                                        </p:attrNameLst>
                                      </p:cBhvr>
                                      <p:to>
                                        <p:strVal val="visible"/>
                                      </p:to>
                                    </p:set>
                                    <p:animEffect transition="in" filter="fade">
                                      <p:cBhvr>
                                        <p:cTn id="7" dur="1000"/>
                                        <p:tgtEl>
                                          <p:spTgt spid="3077">
                                            <p:txEl>
                                              <p:pRg st="6" end="6"/>
                                            </p:txEl>
                                          </p:spTgt>
                                        </p:tgtEl>
                                      </p:cBhvr>
                                    </p:animEffect>
                                    <p:anim calcmode="lin" valueType="num">
                                      <p:cBhvr>
                                        <p:cTn id="8"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8" end="8"/>
                                            </p:txEl>
                                          </p:spTgt>
                                        </p:tgtEl>
                                        <p:attrNameLst>
                                          <p:attrName>style.visibility</p:attrName>
                                        </p:attrNameLst>
                                      </p:cBhvr>
                                      <p:to>
                                        <p:strVal val="visible"/>
                                      </p:to>
                                    </p:set>
                                    <p:animEffect transition="in" filter="fade">
                                      <p:cBhvr>
                                        <p:cTn id="12" dur="1000"/>
                                        <p:tgtEl>
                                          <p:spTgt spid="3077">
                                            <p:txEl>
                                              <p:pRg st="8" end="8"/>
                                            </p:txEl>
                                          </p:spTgt>
                                        </p:tgtEl>
                                      </p:cBhvr>
                                    </p:animEffect>
                                    <p:anim calcmode="lin" valueType="num">
                                      <p:cBhvr>
                                        <p:cTn id="13"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9" end="9"/>
                                            </p:txEl>
                                          </p:spTgt>
                                        </p:tgtEl>
                                        <p:attrNameLst>
                                          <p:attrName>style.visibility</p:attrName>
                                        </p:attrNameLst>
                                      </p:cBhvr>
                                      <p:to>
                                        <p:strVal val="visible"/>
                                      </p:to>
                                    </p:set>
                                    <p:animEffect transition="in" filter="fade">
                                      <p:cBhvr>
                                        <p:cTn id="17" dur="1000"/>
                                        <p:tgtEl>
                                          <p:spTgt spid="3077">
                                            <p:txEl>
                                              <p:pRg st="9" end="9"/>
                                            </p:txEl>
                                          </p:spTgt>
                                        </p:tgtEl>
                                      </p:cBhvr>
                                    </p:animEffect>
                                    <p:anim calcmode="lin" valueType="num">
                                      <p:cBhvr>
                                        <p:cTn id="18"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10" end="10"/>
                                            </p:txEl>
                                          </p:spTgt>
                                        </p:tgtEl>
                                        <p:attrNameLst>
                                          <p:attrName>style.visibility</p:attrName>
                                        </p:attrNameLst>
                                      </p:cBhvr>
                                      <p:to>
                                        <p:strVal val="visible"/>
                                      </p:to>
                                    </p:set>
                                    <p:animEffect transition="in" filter="fade">
                                      <p:cBhvr>
                                        <p:cTn id="22" dur="1000"/>
                                        <p:tgtEl>
                                          <p:spTgt spid="3077">
                                            <p:txEl>
                                              <p:pRg st="10" end="10"/>
                                            </p:txEl>
                                          </p:spTgt>
                                        </p:tgtEl>
                                      </p:cBhvr>
                                    </p:animEffect>
                                    <p:anim calcmode="lin" valueType="num">
                                      <p:cBhvr>
                                        <p:cTn id="23"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11" end="11"/>
                                            </p:txEl>
                                          </p:spTgt>
                                        </p:tgtEl>
                                        <p:attrNameLst>
                                          <p:attrName>style.visibility</p:attrName>
                                        </p:attrNameLst>
                                      </p:cBhvr>
                                      <p:to>
                                        <p:strVal val="visible"/>
                                      </p:to>
                                    </p:set>
                                    <p:animEffect transition="in" filter="fade">
                                      <p:cBhvr>
                                        <p:cTn id="27" dur="1000"/>
                                        <p:tgtEl>
                                          <p:spTgt spid="3077">
                                            <p:txEl>
                                              <p:pRg st="11" end="11"/>
                                            </p:txEl>
                                          </p:spTgt>
                                        </p:tgtEl>
                                      </p:cBhvr>
                                    </p:animEffect>
                                    <p:anim calcmode="lin" valueType="num">
                                      <p:cBhvr>
                                        <p:cTn id="28"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11" end="1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12" end="12"/>
                                            </p:txEl>
                                          </p:spTgt>
                                        </p:tgtEl>
                                        <p:attrNameLst>
                                          <p:attrName>style.visibility</p:attrName>
                                        </p:attrNameLst>
                                      </p:cBhvr>
                                      <p:to>
                                        <p:strVal val="visible"/>
                                      </p:to>
                                    </p:set>
                                    <p:animEffect transition="in" filter="fade">
                                      <p:cBhvr>
                                        <p:cTn id="32" dur="1000"/>
                                        <p:tgtEl>
                                          <p:spTgt spid="3077">
                                            <p:txEl>
                                              <p:pRg st="12" end="12"/>
                                            </p:txEl>
                                          </p:spTgt>
                                        </p:tgtEl>
                                      </p:cBhvr>
                                    </p:animEffect>
                                    <p:anim calcmode="lin" valueType="num">
                                      <p:cBhvr>
                                        <p:cTn id="33" dur="1000" fill="hold"/>
                                        <p:tgtEl>
                                          <p:spTgt spid="3077">
                                            <p:txEl>
                                              <p:pRg st="12" end="12"/>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12" end="1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3" end="13"/>
                                            </p:txEl>
                                          </p:spTgt>
                                        </p:tgtEl>
                                        <p:attrNameLst>
                                          <p:attrName>style.visibility</p:attrName>
                                        </p:attrNameLst>
                                      </p:cBhvr>
                                      <p:to>
                                        <p:strVal val="visible"/>
                                      </p:to>
                                    </p:set>
                                    <p:animEffect transition="in" filter="fade">
                                      <p:cBhvr>
                                        <p:cTn id="37" dur="1000"/>
                                        <p:tgtEl>
                                          <p:spTgt spid="3077">
                                            <p:txEl>
                                              <p:pRg st="13" end="13"/>
                                            </p:txEl>
                                          </p:spTgt>
                                        </p:tgtEl>
                                      </p:cBhvr>
                                    </p:animEffect>
                                    <p:anim calcmode="lin" valueType="num">
                                      <p:cBhvr>
                                        <p:cTn id="38" dur="1000" fill="hold"/>
                                        <p:tgtEl>
                                          <p:spTgt spid="3077">
                                            <p:txEl>
                                              <p:pRg st="13" end="13"/>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3" end="1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77">
                                            <p:txEl>
                                              <p:pRg st="14" end="14"/>
                                            </p:txEl>
                                          </p:spTgt>
                                        </p:tgtEl>
                                        <p:attrNameLst>
                                          <p:attrName>style.visibility</p:attrName>
                                        </p:attrNameLst>
                                      </p:cBhvr>
                                      <p:to>
                                        <p:strVal val="visible"/>
                                      </p:to>
                                    </p:set>
                                    <p:animEffect transition="in" filter="fade">
                                      <p:cBhvr>
                                        <p:cTn id="42" dur="1000"/>
                                        <p:tgtEl>
                                          <p:spTgt spid="3077">
                                            <p:txEl>
                                              <p:pRg st="14" end="14"/>
                                            </p:txEl>
                                          </p:spTgt>
                                        </p:tgtEl>
                                      </p:cBhvr>
                                    </p:animEffect>
                                    <p:anim calcmode="lin" valueType="num">
                                      <p:cBhvr>
                                        <p:cTn id="43" dur="1000" fill="hold"/>
                                        <p:tgtEl>
                                          <p:spTgt spid="3077">
                                            <p:txEl>
                                              <p:pRg st="14" end="14"/>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4" end="1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77">
                                            <p:txEl>
                                              <p:pRg st="15" end="15"/>
                                            </p:txEl>
                                          </p:spTgt>
                                        </p:tgtEl>
                                        <p:attrNameLst>
                                          <p:attrName>style.visibility</p:attrName>
                                        </p:attrNameLst>
                                      </p:cBhvr>
                                      <p:to>
                                        <p:strVal val="visible"/>
                                      </p:to>
                                    </p:set>
                                    <p:animEffect transition="in" filter="fade">
                                      <p:cBhvr>
                                        <p:cTn id="47" dur="1000"/>
                                        <p:tgtEl>
                                          <p:spTgt spid="3077">
                                            <p:txEl>
                                              <p:pRg st="15" end="15"/>
                                            </p:txEl>
                                          </p:spTgt>
                                        </p:tgtEl>
                                      </p:cBhvr>
                                    </p:animEffect>
                                    <p:anim calcmode="lin" valueType="num">
                                      <p:cBhvr>
                                        <p:cTn id="48" dur="1000" fill="hold"/>
                                        <p:tgtEl>
                                          <p:spTgt spid="3077">
                                            <p:txEl>
                                              <p:pRg st="15" end="15"/>
                                            </p:txEl>
                                          </p:spTgt>
                                        </p:tgtEl>
                                        <p:attrNameLst>
                                          <p:attrName>ppt_x</p:attrName>
                                        </p:attrNameLst>
                                      </p:cBhvr>
                                      <p:tavLst>
                                        <p:tav tm="0">
                                          <p:val>
                                            <p:strVal val="#ppt_x"/>
                                          </p:val>
                                        </p:tav>
                                        <p:tav tm="100000">
                                          <p:val>
                                            <p:strVal val="#ppt_x"/>
                                          </p:val>
                                        </p:tav>
                                      </p:tavLst>
                                    </p:anim>
                                    <p:anim calcmode="lin" valueType="num">
                                      <p:cBhvr>
                                        <p:cTn id="49" dur="1000" fill="hold"/>
                                        <p:tgtEl>
                                          <p:spTgt spid="3077">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ü"/>
              <a:defRPr/>
            </a:pPr>
            <a:r>
              <a:rPr lang="en-US" sz="1400" b="1" dirty="0"/>
              <a:t>Important</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q"/>
              <a:defRPr/>
            </a:pPr>
            <a:r>
              <a:rPr lang="en-US" sz="1200" dirty="0"/>
              <a:t>When possible, try to avoid the command, shell, and raw modules in playbooks because these take arbitrary commands, it is very easy to write non-idempotent playbooks with these modules.</a:t>
            </a:r>
          </a:p>
          <a:p>
            <a:pPr eaLnBrk="1" fontAlgn="auto" hangingPunct="1">
              <a:spcAft>
                <a:spcPts val="0"/>
              </a:spcAft>
              <a:buFont typeface="Wingdings" panose="05000000000000000000" pitchFamily="2" charset="2"/>
              <a:buChar char="q"/>
              <a:defRPr/>
            </a:pPr>
            <a:endParaRPr lang="en-US" sz="1200" dirty="0"/>
          </a:p>
          <a:p>
            <a:pPr eaLnBrk="1" fontAlgn="auto" hangingPunct="1">
              <a:spcAft>
                <a:spcPts val="0"/>
              </a:spcAft>
              <a:buFont typeface="Wingdings" panose="05000000000000000000" pitchFamily="2" charset="2"/>
              <a:buChar char="q"/>
              <a:defRPr/>
            </a:pPr>
            <a:r>
              <a:rPr lang="en-US" sz="1200" dirty="0"/>
              <a:t>For example, this task using the shell module is not idempotent. Every time the play is run, it will rewrite /</a:t>
            </a:r>
            <a:r>
              <a:rPr lang="en-US" sz="1200" dirty="0" err="1"/>
              <a:t>etc</a:t>
            </a:r>
            <a:r>
              <a:rPr lang="en-US" sz="1200" dirty="0"/>
              <a:t>/</a:t>
            </a:r>
            <a:r>
              <a:rPr lang="en-US" sz="1200" dirty="0" err="1"/>
              <a:t>resolv.conf</a:t>
            </a:r>
            <a:r>
              <a:rPr lang="en-US" sz="1200" dirty="0"/>
              <a:t> even if it already consists of the line "nameserver 192.0.2.1".</a:t>
            </a:r>
          </a:p>
          <a:p>
            <a:pPr marL="0" indent="0" eaLnBrk="1" fontAlgn="auto" hangingPunct="1">
              <a:spcAft>
                <a:spcPts val="0"/>
              </a:spcAft>
              <a:buNone/>
              <a:defRPr/>
            </a:pPr>
            <a:endParaRPr lang="en-US" sz="1200" dirty="0"/>
          </a:p>
          <a:p>
            <a:pPr marL="0" indent="0" eaLnBrk="1" fontAlgn="auto" hangingPunct="1">
              <a:spcAft>
                <a:spcPts val="0"/>
              </a:spcAft>
              <a:buNone/>
              <a:defRPr/>
            </a:pPr>
            <a:r>
              <a:rPr lang="en-US" sz="1200" dirty="0"/>
              <a:t>- name: Non-idempotent approach with shell module</a:t>
            </a:r>
          </a:p>
          <a:p>
            <a:pPr marL="0" indent="0" eaLnBrk="1" fontAlgn="auto" hangingPunct="1">
              <a:spcAft>
                <a:spcPts val="0"/>
              </a:spcAft>
              <a:buNone/>
              <a:defRPr/>
            </a:pPr>
            <a:r>
              <a:rPr lang="en-US" sz="1200" dirty="0"/>
              <a:t>  shell: echo "nameserver 192.0.2.1" &gt; /</a:t>
            </a:r>
            <a:r>
              <a:rPr lang="en-US" sz="1200" dirty="0" err="1"/>
              <a:t>etc</a:t>
            </a:r>
            <a:r>
              <a:rPr lang="en-US" sz="1200" dirty="0"/>
              <a:t>/</a:t>
            </a:r>
            <a:r>
              <a:rPr lang="en-US" sz="1200" dirty="0" err="1"/>
              <a:t>resolv.conf</a:t>
            </a:r>
            <a:endParaRPr lang="en-US" sz="1200" dirty="0"/>
          </a:p>
          <a:p>
            <a:pPr eaLnBrk="1" fontAlgn="auto" hangingPunct="1">
              <a:spcAft>
                <a:spcPts val="0"/>
              </a:spcAft>
              <a:buFont typeface="Wingdings" panose="05000000000000000000" pitchFamily="2" charset="2"/>
              <a:buChar char="§"/>
              <a:defRPr/>
            </a:pPr>
            <a:endParaRPr lang="en-US" sz="1200" dirty="0"/>
          </a:p>
          <a:p>
            <a:pPr marL="0" indent="0" eaLnBrk="1" fontAlgn="auto" hangingPunct="1">
              <a:spcAft>
                <a:spcPts val="0"/>
              </a:spcAft>
              <a:buNone/>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97</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3913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Writing a playbook</a:t>
            </a:r>
          </a:p>
        </p:txBody>
      </p:sp>
    </p:spTree>
    <p:extLst>
      <p:ext uri="{BB962C8B-B14F-4D97-AF65-F5344CB8AC3E}">
        <p14:creationId xmlns:p14="http://schemas.microsoft.com/office/powerpoint/2010/main" val="203836741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5" end="5"/>
                                            </p:txEl>
                                          </p:spTgt>
                                        </p:tgtEl>
                                        <p:attrNameLst>
                                          <p:attrName>style.visibility</p:attrName>
                                        </p:attrNameLst>
                                      </p:cBhvr>
                                      <p:to>
                                        <p:strVal val="visible"/>
                                      </p:to>
                                    </p:set>
                                    <p:animEffect transition="in" filter="fade">
                                      <p:cBhvr>
                                        <p:cTn id="7" dur="1000"/>
                                        <p:tgtEl>
                                          <p:spTgt spid="3077">
                                            <p:txEl>
                                              <p:pRg st="5" end="5"/>
                                            </p:txEl>
                                          </p:spTgt>
                                        </p:tgtEl>
                                      </p:cBhvr>
                                    </p:animEffect>
                                    <p:anim calcmode="lin" valueType="num">
                                      <p:cBhvr>
                                        <p:cTn id="8" dur="1000" fill="hold"/>
                                        <p:tgtEl>
                                          <p:spTgt spid="3077">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xEl>
                                              <p:pRg st="7" end="7"/>
                                            </p:txEl>
                                          </p:spTgt>
                                        </p:tgtEl>
                                        <p:attrNameLst>
                                          <p:attrName>style.visibility</p:attrName>
                                        </p:attrNameLst>
                                      </p:cBhvr>
                                      <p:to>
                                        <p:strVal val="visible"/>
                                      </p:to>
                                    </p:set>
                                    <p:animEffect transition="in" filter="fade">
                                      <p:cBhvr>
                                        <p:cTn id="14" dur="1000"/>
                                        <p:tgtEl>
                                          <p:spTgt spid="3077">
                                            <p:txEl>
                                              <p:pRg st="7" end="7"/>
                                            </p:txEl>
                                          </p:spTgt>
                                        </p:tgtEl>
                                      </p:cBhvr>
                                    </p:animEffect>
                                    <p:anim calcmode="lin" valueType="num">
                                      <p:cBhvr>
                                        <p:cTn id="15"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07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7">
                                            <p:txEl>
                                              <p:pRg st="9" end="9"/>
                                            </p:txEl>
                                          </p:spTgt>
                                        </p:tgtEl>
                                        <p:attrNameLst>
                                          <p:attrName>style.visibility</p:attrName>
                                        </p:attrNameLst>
                                      </p:cBhvr>
                                      <p:to>
                                        <p:strVal val="visible"/>
                                      </p:to>
                                    </p:set>
                                    <p:animEffect transition="in" filter="fade">
                                      <p:cBhvr>
                                        <p:cTn id="21" dur="1000"/>
                                        <p:tgtEl>
                                          <p:spTgt spid="3077">
                                            <p:txEl>
                                              <p:pRg st="9" end="9"/>
                                            </p:txEl>
                                          </p:spTgt>
                                        </p:tgtEl>
                                      </p:cBhvr>
                                    </p:animEffect>
                                    <p:anim calcmode="lin" valueType="num">
                                      <p:cBhvr>
                                        <p:cTn id="22"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77">
                                            <p:txEl>
                                              <p:pRg st="10" end="10"/>
                                            </p:txEl>
                                          </p:spTgt>
                                        </p:tgtEl>
                                        <p:attrNameLst>
                                          <p:attrName>style.visibility</p:attrName>
                                        </p:attrNameLst>
                                      </p:cBhvr>
                                      <p:to>
                                        <p:strVal val="visible"/>
                                      </p:to>
                                    </p:set>
                                    <p:animEffect transition="in" filter="fade">
                                      <p:cBhvr>
                                        <p:cTn id="26" dur="1000"/>
                                        <p:tgtEl>
                                          <p:spTgt spid="3077">
                                            <p:txEl>
                                              <p:pRg st="10" end="10"/>
                                            </p:txEl>
                                          </p:spTgt>
                                        </p:tgtEl>
                                      </p:cBhvr>
                                    </p:animEffect>
                                    <p:anim calcmode="lin" valueType="num">
                                      <p:cBhvr>
                                        <p:cTn id="27"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307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ü"/>
              <a:defRPr/>
            </a:pPr>
            <a:r>
              <a:rPr lang="en-US" sz="1200" dirty="0"/>
              <a:t>The following example will not rewrite the file /</a:t>
            </a:r>
            <a:r>
              <a:rPr lang="en-US" sz="1200" dirty="0" err="1"/>
              <a:t>etc</a:t>
            </a:r>
            <a:r>
              <a:rPr lang="en-US" sz="1200" dirty="0"/>
              <a:t>/</a:t>
            </a:r>
            <a:r>
              <a:rPr lang="en-US" sz="1200" dirty="0" err="1"/>
              <a:t>resolv.conf</a:t>
            </a:r>
            <a:r>
              <a:rPr lang="en-US" sz="1200" dirty="0"/>
              <a:t> if it already consists of the right content:</a:t>
            </a:r>
          </a:p>
          <a:p>
            <a:pPr marL="0" indent="0" eaLnBrk="1" fontAlgn="auto" hangingPunct="1">
              <a:spcAft>
                <a:spcPts val="0"/>
              </a:spcAft>
              <a:buNone/>
              <a:defRPr/>
            </a:pPr>
            <a:r>
              <a:rPr lang="en-US" sz="1200" dirty="0"/>
              <a:t>- name: Idempotent approach with copy module</a:t>
            </a:r>
          </a:p>
          <a:p>
            <a:pPr marL="0" indent="0" eaLnBrk="1" fontAlgn="auto" hangingPunct="1">
              <a:spcAft>
                <a:spcPts val="0"/>
              </a:spcAft>
              <a:buNone/>
              <a:defRPr/>
            </a:pPr>
            <a:r>
              <a:rPr lang="en-US" sz="1200" dirty="0"/>
              <a:t>  copy:</a:t>
            </a:r>
          </a:p>
          <a:p>
            <a:pPr marL="0" indent="0" eaLnBrk="1" fontAlgn="auto" hangingPunct="1">
              <a:spcAft>
                <a:spcPts val="0"/>
              </a:spcAft>
              <a:buNone/>
              <a:defRPr/>
            </a:pPr>
            <a:r>
              <a:rPr lang="en-US" sz="1200" dirty="0"/>
              <a:t>    </a:t>
            </a:r>
            <a:r>
              <a:rPr lang="en-US" sz="1200" dirty="0" err="1"/>
              <a:t>dest</a:t>
            </a:r>
            <a:r>
              <a:rPr lang="en-US" sz="1200" dirty="0"/>
              <a:t>: /</a:t>
            </a:r>
            <a:r>
              <a:rPr lang="en-US" sz="1200" dirty="0" err="1"/>
              <a:t>etc</a:t>
            </a:r>
            <a:r>
              <a:rPr lang="en-US" sz="1200" dirty="0"/>
              <a:t>/</a:t>
            </a:r>
            <a:r>
              <a:rPr lang="en-US" sz="1200" dirty="0" err="1"/>
              <a:t>resolv.conf</a:t>
            </a:r>
            <a:endParaRPr lang="en-US" sz="1200" dirty="0"/>
          </a:p>
          <a:p>
            <a:pPr marL="0" indent="0" eaLnBrk="1" fontAlgn="auto" hangingPunct="1">
              <a:spcAft>
                <a:spcPts val="0"/>
              </a:spcAft>
              <a:buNone/>
              <a:defRPr/>
            </a:pPr>
            <a:r>
              <a:rPr lang="en-US" sz="1200" dirty="0"/>
              <a:t>    content: "nameserver 192.0.2.1\n"</a:t>
            </a:r>
          </a:p>
          <a:p>
            <a:pPr marL="0" indent="0" eaLnBrk="1" fontAlgn="auto" hangingPunct="1">
              <a:spcAft>
                <a:spcPts val="0"/>
              </a:spcAft>
              <a:buNone/>
              <a:defRPr/>
            </a:pPr>
            <a:endParaRPr lang="en-US" sz="1200" dirty="0"/>
          </a:p>
          <a:p>
            <a:pPr eaLnBrk="1" fontAlgn="auto" hangingPunct="1">
              <a:spcAft>
                <a:spcPts val="0"/>
              </a:spcAft>
              <a:buFont typeface="Wingdings" panose="05000000000000000000" pitchFamily="2" charset="2"/>
              <a:buChar char="§"/>
              <a:defRPr/>
            </a:pPr>
            <a:r>
              <a:rPr lang="en-US" sz="1200" dirty="0"/>
              <a:t>The copy module is special-purpose and can easily test to see if the state has already been met, and if it has will make no changes.</a:t>
            </a:r>
          </a:p>
          <a:p>
            <a:pPr eaLnBrk="1" fontAlgn="auto" hangingPunct="1">
              <a:spcAft>
                <a:spcPts val="0"/>
              </a:spcAft>
              <a:buFont typeface="Wingdings" panose="05000000000000000000" pitchFamily="2" charset="2"/>
              <a:buChar char="§"/>
              <a:defRPr/>
            </a:pPr>
            <a:endParaRPr lang="en-US" sz="1200" dirty="0"/>
          </a:p>
          <a:p>
            <a:pPr eaLnBrk="1" fontAlgn="auto" hangingPunct="1">
              <a:spcAft>
                <a:spcPts val="0"/>
              </a:spcAft>
              <a:buFont typeface="Wingdings" panose="05000000000000000000" pitchFamily="2" charset="2"/>
              <a:buChar char="§"/>
              <a:defRPr/>
            </a:pPr>
            <a:r>
              <a:rPr lang="en-US" sz="1200" dirty="0"/>
              <a:t>Idempotent playbooks can be run repeatedly to ensure systems are in a particular state without disrupting those systems if they already are.</a:t>
            </a:r>
          </a:p>
          <a:p>
            <a:pPr marL="0" indent="0" eaLnBrk="1" fontAlgn="auto" hangingPunct="1">
              <a:spcAft>
                <a:spcPts val="0"/>
              </a:spcAft>
              <a:buNone/>
              <a:defRPr/>
            </a:pPr>
            <a:endParaRPr lang="en-US" sz="1200" dirty="0"/>
          </a:p>
          <a:p>
            <a:pPr marL="0" indent="0" eaLnBrk="1" fontAlgn="auto" hangingPunct="1">
              <a:spcAft>
                <a:spcPts val="0"/>
              </a:spcAft>
              <a:buNone/>
              <a:defRPr/>
            </a:pPr>
            <a:endParaRPr lang="en-US" sz="1200"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98</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3913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Writing a playbook</a:t>
            </a:r>
          </a:p>
        </p:txBody>
      </p:sp>
    </p:spTree>
    <p:extLst>
      <p:ext uri="{BB962C8B-B14F-4D97-AF65-F5344CB8AC3E}">
        <p14:creationId xmlns:p14="http://schemas.microsoft.com/office/powerpoint/2010/main" val="408523327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animEffect transition="in" filter="fade">
                                      <p:cBhvr>
                                        <p:cTn id="7" dur="1000"/>
                                        <p:tgtEl>
                                          <p:spTgt spid="3077">
                                            <p:txEl>
                                              <p:pRg st="3" end="3"/>
                                            </p:txEl>
                                          </p:spTgt>
                                        </p:tgtEl>
                                      </p:cBhvr>
                                    </p:animEffect>
                                    <p:anim calcmode="lin" valueType="num">
                                      <p:cBhvr>
                                        <p:cTn id="8" dur="1000" fill="hold"/>
                                        <p:tgtEl>
                                          <p:spTgt spid="307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077">
                                            <p:txEl>
                                              <p:pRg st="4" end="4"/>
                                            </p:txEl>
                                          </p:spTgt>
                                        </p:tgtEl>
                                        <p:attrNameLst>
                                          <p:attrName>style.visibility</p:attrName>
                                        </p:attrNameLst>
                                      </p:cBhvr>
                                      <p:to>
                                        <p:strVal val="visible"/>
                                      </p:to>
                                    </p:set>
                                    <p:anim calcmode="lin" valueType="num">
                                      <p:cBhvr additive="base">
                                        <p:cTn id="14" dur="500" fill="hold"/>
                                        <p:tgtEl>
                                          <p:spTgt spid="3077">
                                            <p:txEl>
                                              <p:pRg st="4" end="4"/>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077">
                                            <p:txEl>
                                              <p:pRg st="4" end="4"/>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77">
                                            <p:txEl>
                                              <p:pRg st="5" end="5"/>
                                            </p:txEl>
                                          </p:spTgt>
                                        </p:tgtEl>
                                        <p:attrNameLst>
                                          <p:attrName>style.visibility</p:attrName>
                                        </p:attrNameLst>
                                      </p:cBhvr>
                                      <p:to>
                                        <p:strVal val="visible"/>
                                      </p:to>
                                    </p:set>
                                    <p:anim calcmode="lin" valueType="num">
                                      <p:cBhvr additive="base">
                                        <p:cTn id="18" dur="500" fill="hold"/>
                                        <p:tgtEl>
                                          <p:spTgt spid="3077">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077">
                                            <p:txEl>
                                              <p:pRg st="5" end="5"/>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077">
                                            <p:txEl>
                                              <p:pRg st="6" end="6"/>
                                            </p:txEl>
                                          </p:spTgt>
                                        </p:tgtEl>
                                        <p:attrNameLst>
                                          <p:attrName>style.visibility</p:attrName>
                                        </p:attrNameLst>
                                      </p:cBhvr>
                                      <p:to>
                                        <p:strVal val="visible"/>
                                      </p:to>
                                    </p:set>
                                    <p:anim calcmode="lin" valueType="num">
                                      <p:cBhvr additive="base">
                                        <p:cTn id="22" dur="500" fill="hold"/>
                                        <p:tgtEl>
                                          <p:spTgt spid="3077">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077">
                                            <p:txEl>
                                              <p:pRg st="6" end="6"/>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077">
                                            <p:txEl>
                                              <p:pRg st="7" end="7"/>
                                            </p:txEl>
                                          </p:spTgt>
                                        </p:tgtEl>
                                        <p:attrNameLst>
                                          <p:attrName>style.visibility</p:attrName>
                                        </p:attrNameLst>
                                      </p:cBhvr>
                                      <p:to>
                                        <p:strVal val="visible"/>
                                      </p:to>
                                    </p:set>
                                    <p:anim calcmode="lin" valueType="num">
                                      <p:cBhvr additive="base">
                                        <p:cTn id="26" dur="500" fill="hold"/>
                                        <p:tgtEl>
                                          <p:spTgt spid="3077">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07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77">
                                            <p:txEl>
                                              <p:pRg st="9" end="9"/>
                                            </p:txEl>
                                          </p:spTgt>
                                        </p:tgtEl>
                                        <p:attrNameLst>
                                          <p:attrName>style.visibility</p:attrName>
                                        </p:attrNameLst>
                                      </p:cBhvr>
                                      <p:to>
                                        <p:strVal val="visible"/>
                                      </p:to>
                                    </p:set>
                                    <p:animEffect transition="in" filter="fade">
                                      <p:cBhvr>
                                        <p:cTn id="32" dur="1000"/>
                                        <p:tgtEl>
                                          <p:spTgt spid="3077">
                                            <p:txEl>
                                              <p:pRg st="9" end="9"/>
                                            </p:txEl>
                                          </p:spTgt>
                                        </p:tgtEl>
                                      </p:cBhvr>
                                    </p:animEffect>
                                    <p:anim calcmode="lin" valueType="num">
                                      <p:cBhvr>
                                        <p:cTn id="33"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1" end="11"/>
                                            </p:txEl>
                                          </p:spTgt>
                                        </p:tgtEl>
                                        <p:attrNameLst>
                                          <p:attrName>style.visibility</p:attrName>
                                        </p:attrNameLst>
                                      </p:cBhvr>
                                      <p:to>
                                        <p:strVal val="visible"/>
                                      </p:to>
                                    </p:set>
                                    <p:animEffect transition="in" filter="fade">
                                      <p:cBhvr>
                                        <p:cTn id="37" dur="1000"/>
                                        <p:tgtEl>
                                          <p:spTgt spid="3077">
                                            <p:txEl>
                                              <p:pRg st="11" end="11"/>
                                            </p:txEl>
                                          </p:spTgt>
                                        </p:tgtEl>
                                      </p:cBhvr>
                                    </p:animEffect>
                                    <p:anim calcmode="lin" valueType="num">
                                      <p:cBhvr>
                                        <p:cTn id="38"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B2BA0A69-41EB-4E57-BF79-26BFB9772F5A}"/>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3077" name="Content Placeholder 1">
            <a:extLst>
              <a:ext uri="{FF2B5EF4-FFF2-40B4-BE49-F238E27FC236}">
                <a16:creationId xmlns:a16="http://schemas.microsoft.com/office/drawing/2014/main" xmlns="" id="{0563964A-7C3C-4954-8814-0DBB9A15AA92}"/>
              </a:ext>
            </a:extLst>
          </p:cNvPr>
          <p:cNvSpPr>
            <a:spLocks noGrp="1"/>
          </p:cNvSpPr>
          <p:nvPr>
            <p:ph idx="1"/>
          </p:nvPr>
        </p:nvSpPr>
        <p:spPr>
          <a:xfrm>
            <a:off x="1038225" y="886938"/>
            <a:ext cx="7645399" cy="3798428"/>
          </a:xfrm>
          <a:ln>
            <a:no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endParaRPr lang="en-US" sz="900" b="1" dirty="0"/>
          </a:p>
          <a:p>
            <a:pPr marL="0" indent="0" eaLnBrk="1" fontAlgn="auto" hangingPunct="1">
              <a:spcAft>
                <a:spcPts val="0"/>
              </a:spcAft>
              <a:buNone/>
              <a:defRPr/>
            </a:pPr>
            <a:endParaRPr lang="en-US" sz="1400" b="1" dirty="0"/>
          </a:p>
          <a:p>
            <a:pPr eaLnBrk="1" fontAlgn="auto" hangingPunct="1">
              <a:spcAft>
                <a:spcPts val="0"/>
              </a:spcAft>
              <a:buFont typeface="Wingdings" panose="05000000000000000000" pitchFamily="2" charset="2"/>
              <a:buChar char="§"/>
              <a:defRPr/>
            </a:pPr>
            <a:endParaRPr lang="en-US" sz="900" b="1" dirty="0"/>
          </a:p>
          <a:p>
            <a:pPr eaLnBrk="1" fontAlgn="auto" hangingPunct="1">
              <a:spcAft>
                <a:spcPts val="0"/>
              </a:spcAft>
              <a:buFont typeface="Wingdings" panose="05000000000000000000" pitchFamily="2" charset="2"/>
              <a:buChar char="§"/>
              <a:defRPr/>
            </a:pPr>
            <a:r>
              <a:rPr lang="en-US" sz="1200" dirty="0"/>
              <a:t>If multiple tasks are desired, the same syntax is repeated for each task.</a:t>
            </a:r>
          </a:p>
          <a:p>
            <a:pPr marL="0" indent="0" eaLnBrk="1" fontAlgn="auto" hangingPunct="1">
              <a:spcAft>
                <a:spcPts val="0"/>
              </a:spcAft>
              <a:buNone/>
              <a:defRPr/>
            </a:pPr>
            <a:endParaRPr lang="en-US" sz="1000" dirty="0"/>
          </a:p>
          <a:p>
            <a:pPr marL="0" indent="0" eaLnBrk="1" fontAlgn="auto" hangingPunct="1">
              <a:spcAft>
                <a:spcPts val="0"/>
              </a:spcAft>
              <a:buNone/>
              <a:defRPr/>
            </a:pPr>
            <a:r>
              <a:rPr lang="en-US" sz="1100" dirty="0"/>
              <a:t>tasks:</a:t>
            </a:r>
          </a:p>
          <a:p>
            <a:pPr marL="0" indent="0" eaLnBrk="1" fontAlgn="auto" hangingPunct="1">
              <a:spcAft>
                <a:spcPts val="0"/>
              </a:spcAft>
              <a:buNone/>
              <a:defRPr/>
            </a:pPr>
            <a:r>
              <a:rPr lang="en-US" sz="1100" dirty="0"/>
              <a:t>- name: first task</a:t>
            </a:r>
          </a:p>
          <a:p>
            <a:pPr marL="0" indent="0" eaLnBrk="1" fontAlgn="auto" hangingPunct="1">
              <a:spcAft>
                <a:spcPts val="0"/>
              </a:spcAft>
              <a:buNone/>
              <a:defRPr/>
            </a:pPr>
            <a:r>
              <a:rPr lang="en-US" sz="1100" dirty="0"/>
              <a:t>  service: name=httpd enabled=true</a:t>
            </a:r>
          </a:p>
          <a:p>
            <a:pPr marL="0" indent="0" eaLnBrk="1" fontAlgn="auto" hangingPunct="1">
              <a:spcAft>
                <a:spcPts val="0"/>
              </a:spcAft>
              <a:buNone/>
              <a:defRPr/>
            </a:pPr>
            <a:r>
              <a:rPr lang="en-US" sz="1100" dirty="0"/>
              <a:t>- name: second task</a:t>
            </a:r>
          </a:p>
          <a:p>
            <a:pPr marL="0" indent="0" eaLnBrk="1" fontAlgn="auto" hangingPunct="1">
              <a:spcAft>
                <a:spcPts val="0"/>
              </a:spcAft>
              <a:buNone/>
              <a:defRPr/>
            </a:pPr>
            <a:r>
              <a:rPr lang="en-US" sz="1100" dirty="0"/>
              <a:t>  service: name=</a:t>
            </a:r>
            <a:r>
              <a:rPr lang="en-US" sz="1100" dirty="0" err="1"/>
              <a:t>sshd</a:t>
            </a:r>
            <a:r>
              <a:rPr lang="en-US" sz="1100" dirty="0"/>
              <a:t> enabled=true</a:t>
            </a:r>
          </a:p>
          <a:p>
            <a:pPr marL="0" indent="0" eaLnBrk="1" fontAlgn="auto" hangingPunct="1">
              <a:spcAft>
                <a:spcPts val="0"/>
              </a:spcAft>
              <a:buNone/>
              <a:defRPr/>
            </a:pPr>
            <a:r>
              <a:rPr lang="en-US" sz="1100" dirty="0"/>
              <a:t>...output omitted...</a:t>
            </a:r>
          </a:p>
          <a:p>
            <a:pPr marL="0" indent="0" eaLnBrk="1" fontAlgn="auto" hangingPunct="1">
              <a:spcAft>
                <a:spcPts val="0"/>
              </a:spcAft>
              <a:buNone/>
              <a:defRPr/>
            </a:pPr>
            <a:r>
              <a:rPr lang="en-US" sz="1100" dirty="0"/>
              <a:t>- name: last task</a:t>
            </a:r>
          </a:p>
          <a:p>
            <a:pPr marL="0" indent="0" eaLnBrk="1" fontAlgn="auto" hangingPunct="1">
              <a:spcAft>
                <a:spcPts val="0"/>
              </a:spcAft>
              <a:buNone/>
              <a:defRPr/>
            </a:pPr>
            <a:r>
              <a:rPr lang="en-US" sz="1100" dirty="0"/>
              <a:t>  service: name=</a:t>
            </a:r>
            <a:r>
              <a:rPr lang="en-US" sz="1100" dirty="0" err="1"/>
              <a:t>sshd</a:t>
            </a:r>
            <a:r>
              <a:rPr lang="en-US" sz="1100" dirty="0"/>
              <a:t> enabled=true</a:t>
            </a:r>
          </a:p>
          <a:p>
            <a:pPr eaLnBrk="1" fontAlgn="auto" hangingPunct="1">
              <a:spcAft>
                <a:spcPts val="0"/>
              </a:spcAft>
              <a:buFont typeface="Wingdings" panose="05000000000000000000" pitchFamily="2" charset="2"/>
              <a:buChar char="§"/>
              <a:defRPr/>
            </a:pPr>
            <a:endParaRPr lang="en-US" sz="900" b="1" dirty="0"/>
          </a:p>
        </p:txBody>
      </p:sp>
      <p:sp>
        <p:nvSpPr>
          <p:cNvPr id="8196" name="Slide Number Placeholder 5">
            <a:extLst>
              <a:ext uri="{FF2B5EF4-FFF2-40B4-BE49-F238E27FC236}">
                <a16:creationId xmlns:a16="http://schemas.microsoft.com/office/drawing/2014/main" xmlns="" id="{ED78800A-547D-444A-A294-27F7209966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3E8EE85-C231-48D0-AF79-CBFAEB6202B8}"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99</a:t>
            </a:fld>
            <a:endParaRPr lang="th-TH" altLang="en-US">
              <a:latin typeface="Verdana" panose="020B0604030504040204" pitchFamily="34" charset="0"/>
              <a:ea typeface="Angsana New" panose="02020603050405020304" pitchFamily="18" charset="-34"/>
            </a:endParaRPr>
          </a:p>
        </p:txBody>
      </p:sp>
      <p:sp>
        <p:nvSpPr>
          <p:cNvPr id="2" name="Rectangle 1">
            <a:extLst>
              <a:ext uri="{FF2B5EF4-FFF2-40B4-BE49-F238E27FC236}">
                <a16:creationId xmlns:a16="http://schemas.microsoft.com/office/drawing/2014/main" xmlns="" id="{F3FC7F3A-3828-4DB9-ABBE-DC53AB3EED68}"/>
              </a:ext>
            </a:extLst>
          </p:cNvPr>
          <p:cNvSpPr/>
          <p:nvPr/>
        </p:nvSpPr>
        <p:spPr>
          <a:xfrm>
            <a:off x="1066799" y="227013"/>
            <a:ext cx="7543801"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rPr>
              <a:t>Ansible Automation</a:t>
            </a:r>
            <a:endParaRPr lang="en-IN" sz="2800" b="1" dirty="0">
              <a:ln w="22225">
                <a:solidFill>
                  <a:schemeClr val="accent2"/>
                </a:solidFill>
                <a:prstDash val="solid"/>
              </a:ln>
              <a:solidFill>
                <a:schemeClr val="accent2">
                  <a:lumMod val="40000"/>
                  <a:lumOff val="6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xmlns="" id="{FD4A20C7-DCED-4430-A235-3AA7796C7939}"/>
              </a:ext>
            </a:extLst>
          </p:cNvPr>
          <p:cNvPicPr>
            <a:picLocks noChangeAspect="1"/>
          </p:cNvPicPr>
          <p:nvPr/>
        </p:nvPicPr>
        <p:blipFill>
          <a:blip r:embed="rId2"/>
          <a:stretch>
            <a:fillRect/>
          </a:stretch>
        </p:blipFill>
        <p:spPr>
          <a:xfrm>
            <a:off x="685800" y="4667873"/>
            <a:ext cx="442444" cy="475627"/>
          </a:xfrm>
          <a:prstGeom prst="ellipse">
            <a:avLst/>
          </a:prstGeom>
          <a:ln>
            <a:noFill/>
          </a:ln>
          <a:effectLst>
            <a:softEdge rad="112500"/>
          </a:effectLst>
        </p:spPr>
      </p:pic>
      <p:pic>
        <p:nvPicPr>
          <p:cNvPr id="8" name="Picture 7">
            <a:extLst>
              <a:ext uri="{FF2B5EF4-FFF2-40B4-BE49-F238E27FC236}">
                <a16:creationId xmlns:a16="http://schemas.microsoft.com/office/drawing/2014/main" xmlns="" id="{25F3B554-BC26-4D5D-9452-FF25CEDAD64A}"/>
              </a:ext>
            </a:extLst>
          </p:cNvPr>
          <p:cNvPicPr>
            <a:picLocks noChangeAspect="1"/>
          </p:cNvPicPr>
          <p:nvPr/>
        </p:nvPicPr>
        <p:blipFill>
          <a:blip r:embed="rId3"/>
          <a:stretch>
            <a:fillRect/>
          </a:stretch>
        </p:blipFill>
        <p:spPr>
          <a:xfrm>
            <a:off x="1143027" y="4771972"/>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10">
            <a:extLst>
              <a:ext uri="{FF2B5EF4-FFF2-40B4-BE49-F238E27FC236}">
                <a16:creationId xmlns:a16="http://schemas.microsoft.com/office/drawing/2014/main" xmlns="" id="{0FE3AE51-A0B3-4DE9-9265-8303D392B4AA}"/>
              </a:ext>
            </a:extLst>
          </p:cNvPr>
          <p:cNvSpPr/>
          <p:nvPr/>
        </p:nvSpPr>
        <p:spPr>
          <a:xfrm>
            <a:off x="1143027" y="994954"/>
            <a:ext cx="2939138"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Aft>
                <a:spcPts val="0"/>
              </a:spcAft>
              <a:defRPr/>
            </a:pPr>
            <a:r>
              <a:rPr lang="en-US" altLang="en-US" sz="2400" b="1" dirty="0"/>
              <a:t>Writing a playbook</a:t>
            </a:r>
          </a:p>
        </p:txBody>
      </p:sp>
    </p:spTree>
    <p:extLst>
      <p:ext uri="{BB962C8B-B14F-4D97-AF65-F5344CB8AC3E}">
        <p14:creationId xmlns:p14="http://schemas.microsoft.com/office/powerpoint/2010/main" val="188205804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7">
                                            <p:txEl>
                                              <p:pRg st="4" end="4"/>
                                            </p:txEl>
                                          </p:spTgt>
                                        </p:tgtEl>
                                        <p:attrNameLst>
                                          <p:attrName>style.visibility</p:attrName>
                                        </p:attrNameLst>
                                      </p:cBhvr>
                                      <p:to>
                                        <p:strVal val="visible"/>
                                      </p:to>
                                    </p:set>
                                    <p:animEffect transition="in" filter="fade">
                                      <p:cBhvr>
                                        <p:cTn id="7" dur="1000"/>
                                        <p:tgtEl>
                                          <p:spTgt spid="3077">
                                            <p:txEl>
                                              <p:pRg st="4" end="4"/>
                                            </p:txEl>
                                          </p:spTgt>
                                        </p:tgtEl>
                                      </p:cBhvr>
                                    </p:animEffect>
                                    <p:anim calcmode="lin" valueType="num">
                                      <p:cBhvr>
                                        <p:cTn id="8" dur="1000" fill="hold"/>
                                        <p:tgtEl>
                                          <p:spTgt spid="307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077">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7">
                                            <p:txEl>
                                              <p:pRg st="6" end="6"/>
                                            </p:txEl>
                                          </p:spTgt>
                                        </p:tgtEl>
                                        <p:attrNameLst>
                                          <p:attrName>style.visibility</p:attrName>
                                        </p:attrNameLst>
                                      </p:cBhvr>
                                      <p:to>
                                        <p:strVal val="visible"/>
                                      </p:to>
                                    </p:set>
                                    <p:animEffect transition="in" filter="fade">
                                      <p:cBhvr>
                                        <p:cTn id="12" dur="1000"/>
                                        <p:tgtEl>
                                          <p:spTgt spid="3077">
                                            <p:txEl>
                                              <p:pRg st="6" end="6"/>
                                            </p:txEl>
                                          </p:spTgt>
                                        </p:tgtEl>
                                      </p:cBhvr>
                                    </p:animEffect>
                                    <p:anim calcmode="lin" valueType="num">
                                      <p:cBhvr>
                                        <p:cTn id="13" dur="1000" fill="hold"/>
                                        <p:tgtEl>
                                          <p:spTgt spid="3077">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077">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7">
                                            <p:txEl>
                                              <p:pRg st="7" end="7"/>
                                            </p:txEl>
                                          </p:spTgt>
                                        </p:tgtEl>
                                        <p:attrNameLst>
                                          <p:attrName>style.visibility</p:attrName>
                                        </p:attrNameLst>
                                      </p:cBhvr>
                                      <p:to>
                                        <p:strVal val="visible"/>
                                      </p:to>
                                    </p:set>
                                    <p:animEffect transition="in" filter="fade">
                                      <p:cBhvr>
                                        <p:cTn id="17" dur="1000"/>
                                        <p:tgtEl>
                                          <p:spTgt spid="3077">
                                            <p:txEl>
                                              <p:pRg st="7" end="7"/>
                                            </p:txEl>
                                          </p:spTgt>
                                        </p:tgtEl>
                                      </p:cBhvr>
                                    </p:animEffect>
                                    <p:anim calcmode="lin" valueType="num">
                                      <p:cBhvr>
                                        <p:cTn id="18" dur="1000" fill="hold"/>
                                        <p:tgtEl>
                                          <p:spTgt spid="3077">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077">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7">
                                            <p:txEl>
                                              <p:pRg st="8" end="8"/>
                                            </p:txEl>
                                          </p:spTgt>
                                        </p:tgtEl>
                                        <p:attrNameLst>
                                          <p:attrName>style.visibility</p:attrName>
                                        </p:attrNameLst>
                                      </p:cBhvr>
                                      <p:to>
                                        <p:strVal val="visible"/>
                                      </p:to>
                                    </p:set>
                                    <p:animEffect transition="in" filter="fade">
                                      <p:cBhvr>
                                        <p:cTn id="22" dur="1000"/>
                                        <p:tgtEl>
                                          <p:spTgt spid="3077">
                                            <p:txEl>
                                              <p:pRg st="8" end="8"/>
                                            </p:txEl>
                                          </p:spTgt>
                                        </p:tgtEl>
                                      </p:cBhvr>
                                    </p:animEffect>
                                    <p:anim calcmode="lin" valueType="num">
                                      <p:cBhvr>
                                        <p:cTn id="23" dur="1000" fill="hold"/>
                                        <p:tgtEl>
                                          <p:spTgt spid="3077">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077">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7">
                                            <p:txEl>
                                              <p:pRg st="9" end="9"/>
                                            </p:txEl>
                                          </p:spTgt>
                                        </p:tgtEl>
                                        <p:attrNameLst>
                                          <p:attrName>style.visibility</p:attrName>
                                        </p:attrNameLst>
                                      </p:cBhvr>
                                      <p:to>
                                        <p:strVal val="visible"/>
                                      </p:to>
                                    </p:set>
                                    <p:animEffect transition="in" filter="fade">
                                      <p:cBhvr>
                                        <p:cTn id="27" dur="1000"/>
                                        <p:tgtEl>
                                          <p:spTgt spid="3077">
                                            <p:txEl>
                                              <p:pRg st="9" end="9"/>
                                            </p:txEl>
                                          </p:spTgt>
                                        </p:tgtEl>
                                      </p:cBhvr>
                                    </p:animEffect>
                                    <p:anim calcmode="lin" valueType="num">
                                      <p:cBhvr>
                                        <p:cTn id="28" dur="1000" fill="hold"/>
                                        <p:tgtEl>
                                          <p:spTgt spid="3077">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077">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7">
                                            <p:txEl>
                                              <p:pRg st="10" end="10"/>
                                            </p:txEl>
                                          </p:spTgt>
                                        </p:tgtEl>
                                        <p:attrNameLst>
                                          <p:attrName>style.visibility</p:attrName>
                                        </p:attrNameLst>
                                      </p:cBhvr>
                                      <p:to>
                                        <p:strVal val="visible"/>
                                      </p:to>
                                    </p:set>
                                    <p:animEffect transition="in" filter="fade">
                                      <p:cBhvr>
                                        <p:cTn id="32" dur="1000"/>
                                        <p:tgtEl>
                                          <p:spTgt spid="3077">
                                            <p:txEl>
                                              <p:pRg st="10" end="10"/>
                                            </p:txEl>
                                          </p:spTgt>
                                        </p:tgtEl>
                                      </p:cBhvr>
                                    </p:animEffect>
                                    <p:anim calcmode="lin" valueType="num">
                                      <p:cBhvr>
                                        <p:cTn id="33" dur="1000" fill="hold"/>
                                        <p:tgtEl>
                                          <p:spTgt spid="3077">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3077">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7">
                                            <p:txEl>
                                              <p:pRg st="11" end="11"/>
                                            </p:txEl>
                                          </p:spTgt>
                                        </p:tgtEl>
                                        <p:attrNameLst>
                                          <p:attrName>style.visibility</p:attrName>
                                        </p:attrNameLst>
                                      </p:cBhvr>
                                      <p:to>
                                        <p:strVal val="visible"/>
                                      </p:to>
                                    </p:set>
                                    <p:animEffect transition="in" filter="fade">
                                      <p:cBhvr>
                                        <p:cTn id="37" dur="1000"/>
                                        <p:tgtEl>
                                          <p:spTgt spid="3077">
                                            <p:txEl>
                                              <p:pRg st="11" end="11"/>
                                            </p:txEl>
                                          </p:spTgt>
                                        </p:tgtEl>
                                      </p:cBhvr>
                                    </p:animEffect>
                                    <p:anim calcmode="lin" valueType="num">
                                      <p:cBhvr>
                                        <p:cTn id="38" dur="1000" fill="hold"/>
                                        <p:tgtEl>
                                          <p:spTgt spid="3077">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3077">
                                            <p:txEl>
                                              <p:pRg st="11" end="1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77">
                                            <p:txEl>
                                              <p:pRg st="12" end="12"/>
                                            </p:txEl>
                                          </p:spTgt>
                                        </p:tgtEl>
                                        <p:attrNameLst>
                                          <p:attrName>style.visibility</p:attrName>
                                        </p:attrNameLst>
                                      </p:cBhvr>
                                      <p:to>
                                        <p:strVal val="visible"/>
                                      </p:to>
                                    </p:set>
                                    <p:animEffect transition="in" filter="fade">
                                      <p:cBhvr>
                                        <p:cTn id="42" dur="1000"/>
                                        <p:tgtEl>
                                          <p:spTgt spid="3077">
                                            <p:txEl>
                                              <p:pRg st="12" end="12"/>
                                            </p:txEl>
                                          </p:spTgt>
                                        </p:tgtEl>
                                      </p:cBhvr>
                                    </p:animEffect>
                                    <p:anim calcmode="lin" valueType="num">
                                      <p:cBhvr>
                                        <p:cTn id="43" dur="1000" fill="hold"/>
                                        <p:tgtEl>
                                          <p:spTgt spid="3077">
                                            <p:txEl>
                                              <p:pRg st="12" end="12"/>
                                            </p:txEl>
                                          </p:spTgt>
                                        </p:tgtEl>
                                        <p:attrNameLst>
                                          <p:attrName>ppt_x</p:attrName>
                                        </p:attrNameLst>
                                      </p:cBhvr>
                                      <p:tavLst>
                                        <p:tav tm="0">
                                          <p:val>
                                            <p:strVal val="#ppt_x"/>
                                          </p:val>
                                        </p:tav>
                                        <p:tav tm="100000">
                                          <p:val>
                                            <p:strVal val="#ppt_x"/>
                                          </p:val>
                                        </p:tav>
                                      </p:tavLst>
                                    </p:anim>
                                    <p:anim calcmode="lin" valueType="num">
                                      <p:cBhvr>
                                        <p:cTn id="44" dur="1000" fill="hold"/>
                                        <p:tgtEl>
                                          <p:spTgt spid="3077">
                                            <p:txEl>
                                              <p:pRg st="12" end="12"/>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77">
                                            <p:txEl>
                                              <p:pRg st="13" end="13"/>
                                            </p:txEl>
                                          </p:spTgt>
                                        </p:tgtEl>
                                        <p:attrNameLst>
                                          <p:attrName>style.visibility</p:attrName>
                                        </p:attrNameLst>
                                      </p:cBhvr>
                                      <p:to>
                                        <p:strVal val="visible"/>
                                      </p:to>
                                    </p:set>
                                    <p:animEffect transition="in" filter="fade">
                                      <p:cBhvr>
                                        <p:cTn id="47" dur="1000"/>
                                        <p:tgtEl>
                                          <p:spTgt spid="3077">
                                            <p:txEl>
                                              <p:pRg st="13" end="13"/>
                                            </p:txEl>
                                          </p:spTgt>
                                        </p:tgtEl>
                                      </p:cBhvr>
                                    </p:animEffect>
                                    <p:anim calcmode="lin" valueType="num">
                                      <p:cBhvr>
                                        <p:cTn id="48" dur="1000" fill="hold"/>
                                        <p:tgtEl>
                                          <p:spTgt spid="3077">
                                            <p:txEl>
                                              <p:pRg st="13" end="13"/>
                                            </p:txEl>
                                          </p:spTgt>
                                        </p:tgtEl>
                                        <p:attrNameLst>
                                          <p:attrName>ppt_x</p:attrName>
                                        </p:attrNameLst>
                                      </p:cBhvr>
                                      <p:tavLst>
                                        <p:tav tm="0">
                                          <p:val>
                                            <p:strVal val="#ppt_x"/>
                                          </p:val>
                                        </p:tav>
                                        <p:tav tm="100000">
                                          <p:val>
                                            <p:strVal val="#ppt_x"/>
                                          </p:val>
                                        </p:tav>
                                      </p:tavLst>
                                    </p:anim>
                                    <p:anim calcmode="lin" valueType="num">
                                      <p:cBhvr>
                                        <p:cTn id="49" dur="1000" fill="hold"/>
                                        <p:tgtEl>
                                          <p:spTgt spid="307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themeOverride>
</file>

<file path=docProps/app.xml><?xml version="1.0" encoding="utf-8"?>
<Properties xmlns="http://schemas.openxmlformats.org/officeDocument/2006/extended-properties" xmlns:vt="http://schemas.openxmlformats.org/officeDocument/2006/docPropsVTypes">
  <Template>Badge</Template>
  <TotalTime>16</TotalTime>
  <Words>15069</Words>
  <Application>Microsoft Office PowerPoint</Application>
  <PresentationFormat>On-screen Show (16:9)</PresentationFormat>
  <Paragraphs>3032</Paragraphs>
  <Slides>270</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270</vt:i4>
      </vt:variant>
    </vt:vector>
  </HeadingPairs>
  <TitlesOfParts>
    <vt:vector size="282" baseType="lpstr">
      <vt:lpstr>Angsana New</vt:lpstr>
      <vt:lpstr>Arial</vt:lpstr>
      <vt:lpstr>Comic Sans MS</vt:lpstr>
      <vt:lpstr>Cordia New</vt:lpstr>
      <vt:lpstr>Gill Sans MT</vt:lpstr>
      <vt:lpstr>Impact</vt:lpstr>
      <vt:lpstr>Palatino Linotype</vt:lpstr>
      <vt:lpstr>Quicksand Medium</vt:lpstr>
      <vt:lpstr>Segoe UI</vt:lpstr>
      <vt:lpstr>Verdana</vt:lpstr>
      <vt:lpstr>Wingdings</vt:lpstr>
      <vt:lpstr>Badge</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Booting Procedure</dc:title>
  <dc:creator>s</dc:creator>
  <cp:lastModifiedBy>Microsoft account</cp:lastModifiedBy>
  <cp:revision>907</cp:revision>
  <dcterms:created xsi:type="dcterms:W3CDTF">2006-08-03T05:00:17Z</dcterms:created>
  <dcterms:modified xsi:type="dcterms:W3CDTF">2021-10-19T15:52:17Z</dcterms:modified>
</cp:coreProperties>
</file>